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519" r:id="rId4"/>
    <p:sldId id="470" r:id="rId5"/>
    <p:sldId id="520" r:id="rId6"/>
    <p:sldId id="506" r:id="rId7"/>
    <p:sldId id="492" r:id="rId8"/>
    <p:sldId id="521" r:id="rId9"/>
    <p:sldId id="494" r:id="rId10"/>
    <p:sldId id="496" r:id="rId11"/>
    <p:sldId id="498" r:id="rId12"/>
    <p:sldId id="499" r:id="rId13"/>
    <p:sldId id="522" r:id="rId14"/>
    <p:sldId id="527" r:id="rId15"/>
    <p:sldId id="529" r:id="rId16"/>
    <p:sldId id="528" r:id="rId17"/>
    <p:sldId id="530" r:id="rId18"/>
    <p:sldId id="524" r:id="rId19"/>
    <p:sldId id="531" r:id="rId20"/>
    <p:sldId id="532" r:id="rId21"/>
    <p:sldId id="534" r:id="rId22"/>
    <p:sldId id="525" r:id="rId23"/>
    <p:sldId id="501" r:id="rId24"/>
    <p:sldId id="502" r:id="rId25"/>
    <p:sldId id="518" r:id="rId26"/>
    <p:sldId id="515" r:id="rId27"/>
    <p:sldId id="526" r:id="rId28"/>
    <p:sldId id="505" r:id="rId29"/>
  </p:sldIdLst>
  <p:sldSz cx="12192000" cy="6858000"/>
  <p:notesSz cx="6858000" cy="9144000"/>
  <p:embeddedFontLst>
    <p:embeddedFont>
      <p:font typeface="Noto Sans KR" panose="020B0500000000000000" pitchFamily="34" charset="-127"/>
      <p:regular r:id="rId30"/>
      <p:bold r:id="rId31"/>
    </p:embeddedFont>
    <p:embeddedFont>
      <p:font typeface="Noto Sans KR Black" panose="020B0A00000000000000" pitchFamily="34" charset="-127"/>
      <p:bold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  <p:embeddedFont>
      <p:font typeface="Segoe UI Semibold" panose="020B0702040204020203" pitchFamily="34" charset="0"/>
      <p:bold r:id="rId37"/>
      <p:boldItalic r:id="rId38"/>
    </p:embeddedFont>
    <p:embeddedFont>
      <p:font typeface="나눔고딕" pitchFamily="2" charset="-127"/>
      <p:regular r:id="rId39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C00000"/>
    <a:srgbClr val="C2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578FEF-75F4-7CF7-5387-75DBB33219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9F3084-7A84-A722-E271-B564019BB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CA28A-EC87-BE6B-27C7-23FCB83A1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29FF8-C9AC-566E-6288-1B0F50933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799B44-9B45-FE9C-00DD-72205385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967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67A01-CE23-6BDC-83B7-B973C9DB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AB356C-E416-E2BF-857E-51E8D05C9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DE97A-0B9B-1A63-0BB6-608C3A593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368B1-0F8D-481F-AFF9-69EE2DEC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3679CB-291D-7FF6-7D5A-59007C7B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43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16A21F-8F03-5F5A-3699-BA639535A2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CBC0AB-273A-4D5D-4E69-00B120B07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8B98D-F56C-CCFC-3BF2-4D03F37A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6700B8-B6CD-F363-277C-32C230761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CCF6FF-56F5-CD3D-1D2A-47B896B4B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92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>
          <a:xfrm>
            <a:off x="749905" y="29657"/>
            <a:ext cx="2499063" cy="249464"/>
          </a:xfrm>
          <a:prstGeom prst="rect">
            <a:avLst/>
          </a:prstGeom>
        </p:spPr>
        <p:txBody>
          <a:bodyPr anchor="ctr"/>
          <a:lstStyle>
            <a:lvl1pPr>
              <a:defRPr sz="75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9" indent="0">
              <a:buNone/>
              <a:defRPr sz="786"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>
              <a:defRPr sz="750"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>
              <a:defRPr sz="643"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>
              <a:defRPr sz="643"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1"/>
          </p:nvPr>
        </p:nvSpPr>
        <p:spPr>
          <a:xfrm>
            <a:off x="4064001" y="29657"/>
            <a:ext cx="5024176" cy="249464"/>
          </a:xfrm>
          <a:prstGeom prst="rect">
            <a:avLst/>
          </a:prstGeom>
        </p:spPr>
        <p:txBody>
          <a:bodyPr anchor="ctr"/>
          <a:lstStyle>
            <a:lvl1pPr>
              <a:defRPr sz="750">
                <a:solidFill>
                  <a:srgbClr val="C00000"/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63239" y="426357"/>
            <a:ext cx="2128762" cy="408214"/>
          </a:xfrm>
          <a:prstGeom prst="rect">
            <a:avLst/>
          </a:prstGeom>
        </p:spPr>
        <p:txBody>
          <a:bodyPr/>
          <a:lstStyle>
            <a:lvl1pPr>
              <a:defRPr sz="714" baseline="0"/>
            </a:lvl1pPr>
          </a:lstStyle>
          <a:p>
            <a:pPr lvl="0"/>
            <a:r>
              <a:rPr lang="ko-KR" altLang="en-US" dirty="0"/>
              <a:t>페이지 기본 설명 작성</a:t>
            </a:r>
          </a:p>
        </p:txBody>
      </p:sp>
    </p:spTree>
    <p:extLst>
      <p:ext uri="{BB962C8B-B14F-4D97-AF65-F5344CB8AC3E}">
        <p14:creationId xmlns:p14="http://schemas.microsoft.com/office/powerpoint/2010/main" val="326408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5460A-6B2E-2232-ED84-DB969EDDE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3D49A8-7CD1-02D4-9149-4128A1CC3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D9D7F-0FD3-0252-335C-F9D79F584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91EEB0-F7EE-A7A5-DB62-7C7FCDA0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0E8E4-6042-ECF1-285C-282848923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74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5B3F4-CF98-D0B0-C454-D15F5EF54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3D99B1-511A-EE3B-A991-CAB102FD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8B3FE-E010-67F2-F338-C408CC00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8A8A8-03D4-1589-D069-35462FE4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9C6DC-4EC3-BB67-0A4A-A86DF3440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4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61ABA5-B7AA-335D-0F84-0CA33FA0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6B8A8-23DA-FDEA-3CE4-68FEA26D19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D0B7C5-9BA9-3DFD-EC75-5703426F7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D65778-9C49-7695-2256-86901578E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57F3EC-DB88-B34F-D40A-8BC9F7A4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940A4C-B59F-C2B1-46D7-A87FD9970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817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E9143-97EA-5053-7DA5-997DEC39F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8F0090-AB31-E040-10B1-08C3FA5D8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235954-AF6D-8CC1-E555-6FE21B052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3906BF-9DB4-91DB-9C0E-BBD741673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09A03EF-823B-B100-0546-B1102C998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E51E45-65EF-FE77-90B1-28C56027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170153-6594-A023-1D17-BF57022F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A8356F-1B81-A975-8932-23748878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53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632DDF-D4AF-F505-DC90-2052261DC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38F2B-F69F-F7EC-CE35-F2D8BE78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AEFE86-4080-6ED7-6A70-C9F46F9CD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03B3B-68F7-28F9-4223-1763B0A5B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950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AB4EFA8-606C-2C23-1DF1-CF6F6BB6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A9C9FF-8311-5E27-BDDC-60F09328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038817-C104-1A70-FBDB-4FF6287AC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808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C04043-271C-5A1D-A015-0B836C8DD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230B42-AEE9-0454-29DE-DC3BEA28B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B40C0D-9FBF-2687-7A6A-4D07B38EB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07AAE6-541E-07E1-4844-543F64B6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9FFC29-F28C-56F6-E4CC-2AEBE6796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F90AC0-C5D9-7AC1-B8E1-C8A61EC99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97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36AF7-10BE-474F-CEB9-981A90A13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DBF5E1-2CDF-8B95-2CD0-3505F8CAA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8ACCB6-B0DB-98DD-F092-2C1423A13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4F5864-7803-B5F8-9D16-0BE23969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739E21-8456-263F-0B05-05FE479A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2CC37-90EE-919F-A438-5CBAAA0C2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905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242171-96C2-0EA6-5E7F-FF5C4DC06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06F1EF-5647-8014-53E3-DD0D14F98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5EE3B-18AB-5CA8-523D-01DA5C5FF9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0B064-36BD-48C3-9D61-89208FF6A8D8}" type="datetimeFigureOut">
              <a:rPr lang="ko-KR" altLang="en-US" smtClean="0"/>
              <a:t>2022-08-07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060806-23E4-9908-6874-C1185EA6C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EA6C5F-4A86-709B-1CAD-8927057D7E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504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3" Type="http://schemas.openxmlformats.org/officeDocument/2006/relationships/tags" Target="../tags/tag89.xml"/><Relationship Id="rId7" Type="http://schemas.openxmlformats.org/officeDocument/2006/relationships/tags" Target="../tags/tag93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9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13" Type="http://schemas.openxmlformats.org/officeDocument/2006/relationships/tags" Target="../tags/tag107.xml"/><Relationship Id="rId18" Type="http://schemas.openxmlformats.org/officeDocument/2006/relationships/tags" Target="../tags/tag112.xml"/><Relationship Id="rId3" Type="http://schemas.openxmlformats.org/officeDocument/2006/relationships/tags" Target="../tags/tag97.xml"/><Relationship Id="rId21" Type="http://schemas.openxmlformats.org/officeDocument/2006/relationships/tags" Target="../tags/tag115.xml"/><Relationship Id="rId7" Type="http://schemas.openxmlformats.org/officeDocument/2006/relationships/tags" Target="../tags/tag101.xml"/><Relationship Id="rId12" Type="http://schemas.openxmlformats.org/officeDocument/2006/relationships/tags" Target="../tags/tag106.xml"/><Relationship Id="rId17" Type="http://schemas.openxmlformats.org/officeDocument/2006/relationships/tags" Target="../tags/tag111.xml"/><Relationship Id="rId2" Type="http://schemas.openxmlformats.org/officeDocument/2006/relationships/tags" Target="../tags/tag96.xml"/><Relationship Id="rId16" Type="http://schemas.openxmlformats.org/officeDocument/2006/relationships/tags" Target="../tags/tag110.xml"/><Relationship Id="rId20" Type="http://schemas.openxmlformats.org/officeDocument/2006/relationships/tags" Target="../tags/tag114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tags" Target="../tags/tag105.xml"/><Relationship Id="rId5" Type="http://schemas.openxmlformats.org/officeDocument/2006/relationships/tags" Target="../tags/tag99.xml"/><Relationship Id="rId15" Type="http://schemas.openxmlformats.org/officeDocument/2006/relationships/tags" Target="../tags/tag109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104.xml"/><Relationship Id="rId19" Type="http://schemas.openxmlformats.org/officeDocument/2006/relationships/tags" Target="../tags/tag113.xml"/><Relationship Id="rId4" Type="http://schemas.openxmlformats.org/officeDocument/2006/relationships/tags" Target="../tags/tag98.xml"/><Relationship Id="rId9" Type="http://schemas.openxmlformats.org/officeDocument/2006/relationships/tags" Target="../tags/tag103.xml"/><Relationship Id="rId14" Type="http://schemas.openxmlformats.org/officeDocument/2006/relationships/tags" Target="../tags/tag108.xml"/><Relationship Id="rId22" Type="http://schemas.openxmlformats.org/officeDocument/2006/relationships/tags" Target="../tags/tag1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24.xml"/><Relationship Id="rId3" Type="http://schemas.openxmlformats.org/officeDocument/2006/relationships/tags" Target="../tags/tag119.xml"/><Relationship Id="rId7" Type="http://schemas.openxmlformats.org/officeDocument/2006/relationships/tags" Target="../tags/tag123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9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9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3" Type="http://schemas.openxmlformats.org/officeDocument/2006/relationships/tags" Target="../tags/tag135.xml"/><Relationship Id="rId21" Type="http://schemas.openxmlformats.org/officeDocument/2006/relationships/tags" Target="../tags/tag153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tags" Target="../tags/tag165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tags" Target="../tags/tag164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Relationship Id="rId35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73.xml"/><Relationship Id="rId13" Type="http://schemas.openxmlformats.org/officeDocument/2006/relationships/tags" Target="../tags/tag178.xml"/><Relationship Id="rId18" Type="http://schemas.openxmlformats.org/officeDocument/2006/relationships/tags" Target="../tags/tag183.xml"/><Relationship Id="rId26" Type="http://schemas.openxmlformats.org/officeDocument/2006/relationships/tags" Target="../tags/tag191.xml"/><Relationship Id="rId3" Type="http://schemas.openxmlformats.org/officeDocument/2006/relationships/tags" Target="../tags/tag168.xml"/><Relationship Id="rId21" Type="http://schemas.openxmlformats.org/officeDocument/2006/relationships/tags" Target="../tags/tag186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172.xml"/><Relationship Id="rId12" Type="http://schemas.openxmlformats.org/officeDocument/2006/relationships/tags" Target="../tags/tag177.xml"/><Relationship Id="rId17" Type="http://schemas.openxmlformats.org/officeDocument/2006/relationships/tags" Target="../tags/tag182.xml"/><Relationship Id="rId25" Type="http://schemas.openxmlformats.org/officeDocument/2006/relationships/tags" Target="../tags/tag190.xml"/><Relationship Id="rId33" Type="http://schemas.openxmlformats.org/officeDocument/2006/relationships/tags" Target="../tags/tag198.xml"/><Relationship Id="rId2" Type="http://schemas.openxmlformats.org/officeDocument/2006/relationships/tags" Target="../tags/tag167.xml"/><Relationship Id="rId16" Type="http://schemas.openxmlformats.org/officeDocument/2006/relationships/tags" Target="../tags/tag181.xml"/><Relationship Id="rId20" Type="http://schemas.openxmlformats.org/officeDocument/2006/relationships/tags" Target="../tags/tag185.xml"/><Relationship Id="rId29" Type="http://schemas.openxmlformats.org/officeDocument/2006/relationships/tags" Target="../tags/tag194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11" Type="http://schemas.openxmlformats.org/officeDocument/2006/relationships/tags" Target="../tags/tag176.xml"/><Relationship Id="rId24" Type="http://schemas.openxmlformats.org/officeDocument/2006/relationships/tags" Target="../tags/tag189.xml"/><Relationship Id="rId32" Type="http://schemas.openxmlformats.org/officeDocument/2006/relationships/tags" Target="../tags/tag197.xml"/><Relationship Id="rId5" Type="http://schemas.openxmlformats.org/officeDocument/2006/relationships/tags" Target="../tags/tag170.xml"/><Relationship Id="rId15" Type="http://schemas.openxmlformats.org/officeDocument/2006/relationships/tags" Target="../tags/tag180.xml"/><Relationship Id="rId23" Type="http://schemas.openxmlformats.org/officeDocument/2006/relationships/tags" Target="../tags/tag188.xml"/><Relationship Id="rId28" Type="http://schemas.openxmlformats.org/officeDocument/2006/relationships/tags" Target="../tags/tag193.xml"/><Relationship Id="rId10" Type="http://schemas.openxmlformats.org/officeDocument/2006/relationships/tags" Target="../tags/tag175.xml"/><Relationship Id="rId19" Type="http://schemas.openxmlformats.org/officeDocument/2006/relationships/tags" Target="../tags/tag184.xml"/><Relationship Id="rId31" Type="http://schemas.openxmlformats.org/officeDocument/2006/relationships/tags" Target="../tags/tag196.xml"/><Relationship Id="rId4" Type="http://schemas.openxmlformats.org/officeDocument/2006/relationships/tags" Target="../tags/tag169.xml"/><Relationship Id="rId9" Type="http://schemas.openxmlformats.org/officeDocument/2006/relationships/tags" Target="../tags/tag174.xml"/><Relationship Id="rId14" Type="http://schemas.openxmlformats.org/officeDocument/2006/relationships/tags" Target="../tags/tag179.xml"/><Relationship Id="rId22" Type="http://schemas.openxmlformats.org/officeDocument/2006/relationships/tags" Target="../tags/tag187.xml"/><Relationship Id="rId27" Type="http://schemas.openxmlformats.org/officeDocument/2006/relationships/tags" Target="../tags/tag192.xml"/><Relationship Id="rId30" Type="http://schemas.openxmlformats.org/officeDocument/2006/relationships/tags" Target="../tags/tag195.xml"/><Relationship Id="rId35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06.xml"/><Relationship Id="rId3" Type="http://schemas.openxmlformats.org/officeDocument/2006/relationships/tags" Target="../tags/tag201.xml"/><Relationship Id="rId7" Type="http://schemas.openxmlformats.org/officeDocument/2006/relationships/tags" Target="../tags/tag205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9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4" Type="http://schemas.openxmlformats.org/officeDocument/2006/relationships/tags" Target="../tags/tag2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21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216.xml"/><Relationship Id="rId7" Type="http://schemas.openxmlformats.org/officeDocument/2006/relationships/tags" Target="../tags/tag220.xml"/><Relationship Id="rId12" Type="http://schemas.openxmlformats.org/officeDocument/2006/relationships/tags" Target="../tags/tag225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tags" Target="../tags/tag219.xml"/><Relationship Id="rId11" Type="http://schemas.openxmlformats.org/officeDocument/2006/relationships/tags" Target="../tags/tag224.xml"/><Relationship Id="rId5" Type="http://schemas.openxmlformats.org/officeDocument/2006/relationships/tags" Target="../tags/tag218.xml"/><Relationship Id="rId10" Type="http://schemas.openxmlformats.org/officeDocument/2006/relationships/tags" Target="../tags/tag223.xml"/><Relationship Id="rId4" Type="http://schemas.openxmlformats.org/officeDocument/2006/relationships/tags" Target="../tags/tag217.xml"/><Relationship Id="rId9" Type="http://schemas.openxmlformats.org/officeDocument/2006/relationships/tags" Target="../tags/tag22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Relationship Id="rId14" Type="http://schemas.openxmlformats.org/officeDocument/2006/relationships/hyperlink" Target="mailto:bboro_@naver.com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45.xml"/><Relationship Id="rId13" Type="http://schemas.openxmlformats.org/officeDocument/2006/relationships/tags" Target="../tags/tag250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12" Type="http://schemas.openxmlformats.org/officeDocument/2006/relationships/tags" Target="../tags/tag249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11" Type="http://schemas.openxmlformats.org/officeDocument/2006/relationships/tags" Target="../tags/tag248.xml"/><Relationship Id="rId5" Type="http://schemas.openxmlformats.org/officeDocument/2006/relationships/tags" Target="../tags/tag242.xml"/><Relationship Id="rId15" Type="http://schemas.openxmlformats.org/officeDocument/2006/relationships/slideLayout" Target="../slideLayouts/slideLayout12.xml"/><Relationship Id="rId10" Type="http://schemas.openxmlformats.org/officeDocument/2006/relationships/tags" Target="../tags/tag247.xml"/><Relationship Id="rId4" Type="http://schemas.openxmlformats.org/officeDocument/2006/relationships/tags" Target="../tags/tag241.xml"/><Relationship Id="rId9" Type="http://schemas.openxmlformats.org/officeDocument/2006/relationships/tags" Target="../tags/tag246.xml"/><Relationship Id="rId14" Type="http://schemas.openxmlformats.org/officeDocument/2006/relationships/tags" Target="../tags/tag25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259.xml"/><Relationship Id="rId13" Type="http://schemas.openxmlformats.org/officeDocument/2006/relationships/tags" Target="../tags/tag264.xml"/><Relationship Id="rId18" Type="http://schemas.openxmlformats.org/officeDocument/2006/relationships/tags" Target="../tags/tag269.xml"/><Relationship Id="rId26" Type="http://schemas.openxmlformats.org/officeDocument/2006/relationships/tags" Target="../tags/tag277.xml"/><Relationship Id="rId3" Type="http://schemas.openxmlformats.org/officeDocument/2006/relationships/tags" Target="../tags/tag254.xml"/><Relationship Id="rId21" Type="http://schemas.openxmlformats.org/officeDocument/2006/relationships/tags" Target="../tags/tag272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258.xml"/><Relationship Id="rId12" Type="http://schemas.openxmlformats.org/officeDocument/2006/relationships/tags" Target="../tags/tag263.xml"/><Relationship Id="rId17" Type="http://schemas.openxmlformats.org/officeDocument/2006/relationships/tags" Target="../tags/tag268.xml"/><Relationship Id="rId25" Type="http://schemas.openxmlformats.org/officeDocument/2006/relationships/tags" Target="../tags/tag276.xml"/><Relationship Id="rId33" Type="http://schemas.openxmlformats.org/officeDocument/2006/relationships/tags" Target="../tags/tag284.xml"/><Relationship Id="rId2" Type="http://schemas.openxmlformats.org/officeDocument/2006/relationships/tags" Target="../tags/tag253.xml"/><Relationship Id="rId16" Type="http://schemas.openxmlformats.org/officeDocument/2006/relationships/tags" Target="../tags/tag267.xml"/><Relationship Id="rId20" Type="http://schemas.openxmlformats.org/officeDocument/2006/relationships/tags" Target="../tags/tag271.xml"/><Relationship Id="rId29" Type="http://schemas.openxmlformats.org/officeDocument/2006/relationships/tags" Target="../tags/tag280.xml"/><Relationship Id="rId1" Type="http://schemas.openxmlformats.org/officeDocument/2006/relationships/tags" Target="../tags/tag252.xml"/><Relationship Id="rId6" Type="http://schemas.openxmlformats.org/officeDocument/2006/relationships/tags" Target="../tags/tag257.xml"/><Relationship Id="rId11" Type="http://schemas.openxmlformats.org/officeDocument/2006/relationships/tags" Target="../tags/tag262.xml"/><Relationship Id="rId24" Type="http://schemas.openxmlformats.org/officeDocument/2006/relationships/tags" Target="../tags/tag275.xml"/><Relationship Id="rId32" Type="http://schemas.openxmlformats.org/officeDocument/2006/relationships/tags" Target="../tags/tag283.xml"/><Relationship Id="rId5" Type="http://schemas.openxmlformats.org/officeDocument/2006/relationships/tags" Target="../tags/tag256.xml"/><Relationship Id="rId15" Type="http://schemas.openxmlformats.org/officeDocument/2006/relationships/tags" Target="../tags/tag266.xml"/><Relationship Id="rId23" Type="http://schemas.openxmlformats.org/officeDocument/2006/relationships/tags" Target="../tags/tag274.xml"/><Relationship Id="rId28" Type="http://schemas.openxmlformats.org/officeDocument/2006/relationships/tags" Target="../tags/tag279.xml"/><Relationship Id="rId10" Type="http://schemas.openxmlformats.org/officeDocument/2006/relationships/tags" Target="../tags/tag261.xml"/><Relationship Id="rId19" Type="http://schemas.openxmlformats.org/officeDocument/2006/relationships/tags" Target="../tags/tag270.xml"/><Relationship Id="rId31" Type="http://schemas.openxmlformats.org/officeDocument/2006/relationships/tags" Target="../tags/tag282.xml"/><Relationship Id="rId4" Type="http://schemas.openxmlformats.org/officeDocument/2006/relationships/tags" Target="../tags/tag255.xml"/><Relationship Id="rId9" Type="http://schemas.openxmlformats.org/officeDocument/2006/relationships/tags" Target="../tags/tag260.xml"/><Relationship Id="rId14" Type="http://schemas.openxmlformats.org/officeDocument/2006/relationships/tags" Target="../tags/tag265.xml"/><Relationship Id="rId22" Type="http://schemas.openxmlformats.org/officeDocument/2006/relationships/tags" Target="../tags/tag273.xml"/><Relationship Id="rId27" Type="http://schemas.openxmlformats.org/officeDocument/2006/relationships/tags" Target="../tags/tag278.xml"/><Relationship Id="rId30" Type="http://schemas.openxmlformats.org/officeDocument/2006/relationships/tags" Target="../tags/tag281.xml"/><Relationship Id="rId35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92.xml"/><Relationship Id="rId13" Type="http://schemas.openxmlformats.org/officeDocument/2006/relationships/tags" Target="../tags/tag297.xml"/><Relationship Id="rId18" Type="http://schemas.openxmlformats.org/officeDocument/2006/relationships/tags" Target="../tags/tag302.xml"/><Relationship Id="rId3" Type="http://schemas.openxmlformats.org/officeDocument/2006/relationships/tags" Target="../tags/tag287.xml"/><Relationship Id="rId21" Type="http://schemas.openxmlformats.org/officeDocument/2006/relationships/tags" Target="../tags/tag305.xml"/><Relationship Id="rId7" Type="http://schemas.openxmlformats.org/officeDocument/2006/relationships/tags" Target="../tags/tag291.xml"/><Relationship Id="rId12" Type="http://schemas.openxmlformats.org/officeDocument/2006/relationships/tags" Target="../tags/tag296.xml"/><Relationship Id="rId17" Type="http://schemas.openxmlformats.org/officeDocument/2006/relationships/tags" Target="../tags/tag301.xml"/><Relationship Id="rId25" Type="http://schemas.openxmlformats.org/officeDocument/2006/relationships/image" Target="../media/image4.png"/><Relationship Id="rId2" Type="http://schemas.openxmlformats.org/officeDocument/2006/relationships/tags" Target="../tags/tag286.xml"/><Relationship Id="rId16" Type="http://schemas.openxmlformats.org/officeDocument/2006/relationships/tags" Target="../tags/tag300.xml"/><Relationship Id="rId20" Type="http://schemas.openxmlformats.org/officeDocument/2006/relationships/tags" Target="../tags/tag304.xml"/><Relationship Id="rId1" Type="http://schemas.openxmlformats.org/officeDocument/2006/relationships/tags" Target="../tags/tag285.xml"/><Relationship Id="rId6" Type="http://schemas.openxmlformats.org/officeDocument/2006/relationships/tags" Target="../tags/tag290.xml"/><Relationship Id="rId11" Type="http://schemas.openxmlformats.org/officeDocument/2006/relationships/tags" Target="../tags/tag295.xml"/><Relationship Id="rId24" Type="http://schemas.openxmlformats.org/officeDocument/2006/relationships/slideLayout" Target="../slideLayouts/slideLayout12.xml"/><Relationship Id="rId5" Type="http://schemas.openxmlformats.org/officeDocument/2006/relationships/tags" Target="../tags/tag289.xml"/><Relationship Id="rId15" Type="http://schemas.openxmlformats.org/officeDocument/2006/relationships/tags" Target="../tags/tag299.xml"/><Relationship Id="rId23" Type="http://schemas.openxmlformats.org/officeDocument/2006/relationships/tags" Target="../tags/tag307.xml"/><Relationship Id="rId10" Type="http://schemas.openxmlformats.org/officeDocument/2006/relationships/tags" Target="../tags/tag294.xml"/><Relationship Id="rId19" Type="http://schemas.openxmlformats.org/officeDocument/2006/relationships/tags" Target="../tags/tag303.xml"/><Relationship Id="rId4" Type="http://schemas.openxmlformats.org/officeDocument/2006/relationships/tags" Target="../tags/tag288.xml"/><Relationship Id="rId9" Type="http://schemas.openxmlformats.org/officeDocument/2006/relationships/tags" Target="../tags/tag293.xml"/><Relationship Id="rId14" Type="http://schemas.openxmlformats.org/officeDocument/2006/relationships/tags" Target="../tags/tag298.xml"/><Relationship Id="rId22" Type="http://schemas.openxmlformats.org/officeDocument/2006/relationships/tags" Target="../tags/tag30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315.xml"/><Relationship Id="rId13" Type="http://schemas.openxmlformats.org/officeDocument/2006/relationships/tags" Target="../tags/tag320.xml"/><Relationship Id="rId18" Type="http://schemas.openxmlformats.org/officeDocument/2006/relationships/tags" Target="../tags/tag325.xml"/><Relationship Id="rId26" Type="http://schemas.openxmlformats.org/officeDocument/2006/relationships/tags" Target="../tags/tag333.xml"/><Relationship Id="rId3" Type="http://schemas.openxmlformats.org/officeDocument/2006/relationships/tags" Target="../tags/tag310.xml"/><Relationship Id="rId21" Type="http://schemas.openxmlformats.org/officeDocument/2006/relationships/tags" Target="../tags/tag328.xml"/><Relationship Id="rId7" Type="http://schemas.openxmlformats.org/officeDocument/2006/relationships/tags" Target="../tags/tag314.xml"/><Relationship Id="rId12" Type="http://schemas.openxmlformats.org/officeDocument/2006/relationships/tags" Target="../tags/tag319.xml"/><Relationship Id="rId17" Type="http://schemas.openxmlformats.org/officeDocument/2006/relationships/tags" Target="../tags/tag324.xml"/><Relationship Id="rId25" Type="http://schemas.openxmlformats.org/officeDocument/2006/relationships/tags" Target="../tags/tag332.xml"/><Relationship Id="rId2" Type="http://schemas.openxmlformats.org/officeDocument/2006/relationships/tags" Target="../tags/tag309.xml"/><Relationship Id="rId16" Type="http://schemas.openxmlformats.org/officeDocument/2006/relationships/tags" Target="../tags/tag323.xml"/><Relationship Id="rId20" Type="http://schemas.openxmlformats.org/officeDocument/2006/relationships/tags" Target="../tags/tag327.xml"/><Relationship Id="rId29" Type="http://schemas.openxmlformats.org/officeDocument/2006/relationships/slideLayout" Target="../slideLayouts/slideLayout12.xml"/><Relationship Id="rId1" Type="http://schemas.openxmlformats.org/officeDocument/2006/relationships/tags" Target="../tags/tag308.xml"/><Relationship Id="rId6" Type="http://schemas.openxmlformats.org/officeDocument/2006/relationships/tags" Target="../tags/tag313.xml"/><Relationship Id="rId11" Type="http://schemas.openxmlformats.org/officeDocument/2006/relationships/tags" Target="../tags/tag318.xml"/><Relationship Id="rId24" Type="http://schemas.openxmlformats.org/officeDocument/2006/relationships/tags" Target="../tags/tag331.xml"/><Relationship Id="rId5" Type="http://schemas.openxmlformats.org/officeDocument/2006/relationships/tags" Target="../tags/tag312.xml"/><Relationship Id="rId15" Type="http://schemas.openxmlformats.org/officeDocument/2006/relationships/tags" Target="../tags/tag322.xml"/><Relationship Id="rId23" Type="http://schemas.openxmlformats.org/officeDocument/2006/relationships/tags" Target="../tags/tag330.xml"/><Relationship Id="rId28" Type="http://schemas.openxmlformats.org/officeDocument/2006/relationships/tags" Target="../tags/tag335.xml"/><Relationship Id="rId10" Type="http://schemas.openxmlformats.org/officeDocument/2006/relationships/tags" Target="../tags/tag317.xml"/><Relationship Id="rId19" Type="http://schemas.openxmlformats.org/officeDocument/2006/relationships/tags" Target="../tags/tag326.xml"/><Relationship Id="rId4" Type="http://schemas.openxmlformats.org/officeDocument/2006/relationships/tags" Target="../tags/tag311.xml"/><Relationship Id="rId9" Type="http://schemas.openxmlformats.org/officeDocument/2006/relationships/tags" Target="../tags/tag316.xml"/><Relationship Id="rId14" Type="http://schemas.openxmlformats.org/officeDocument/2006/relationships/tags" Target="../tags/tag321.xml"/><Relationship Id="rId22" Type="http://schemas.openxmlformats.org/officeDocument/2006/relationships/tags" Target="../tags/tag329.xml"/><Relationship Id="rId27" Type="http://schemas.openxmlformats.org/officeDocument/2006/relationships/tags" Target="../tags/tag3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38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337.xml"/><Relationship Id="rId1" Type="http://schemas.openxmlformats.org/officeDocument/2006/relationships/tags" Target="../tags/tag336.xml"/><Relationship Id="rId6" Type="http://schemas.openxmlformats.org/officeDocument/2006/relationships/tags" Target="../tags/tag341.xml"/><Relationship Id="rId5" Type="http://schemas.openxmlformats.org/officeDocument/2006/relationships/tags" Target="../tags/tag340.xml"/><Relationship Id="rId4" Type="http://schemas.openxmlformats.org/officeDocument/2006/relationships/tags" Target="../tags/tag3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slideLayout" Target="../slideLayouts/slideLayout12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13" Type="http://schemas.openxmlformats.org/officeDocument/2006/relationships/tags" Target="../tags/tag27.xml"/><Relationship Id="rId18" Type="http://schemas.openxmlformats.org/officeDocument/2006/relationships/tags" Target="../tags/tag32.xml"/><Relationship Id="rId26" Type="http://schemas.openxmlformats.org/officeDocument/2006/relationships/tags" Target="../tags/tag40.xml"/><Relationship Id="rId3" Type="http://schemas.openxmlformats.org/officeDocument/2006/relationships/tags" Target="../tags/tag17.xml"/><Relationship Id="rId21" Type="http://schemas.openxmlformats.org/officeDocument/2006/relationships/tags" Target="../tags/tag35.xml"/><Relationship Id="rId34" Type="http://schemas.openxmlformats.org/officeDocument/2006/relationships/tags" Target="../tags/tag48.xml"/><Relationship Id="rId7" Type="http://schemas.openxmlformats.org/officeDocument/2006/relationships/tags" Target="../tags/tag21.xml"/><Relationship Id="rId12" Type="http://schemas.openxmlformats.org/officeDocument/2006/relationships/tags" Target="../tags/tag26.xml"/><Relationship Id="rId17" Type="http://schemas.openxmlformats.org/officeDocument/2006/relationships/tags" Target="../tags/tag31.xml"/><Relationship Id="rId25" Type="http://schemas.openxmlformats.org/officeDocument/2006/relationships/tags" Target="../tags/tag39.xml"/><Relationship Id="rId33" Type="http://schemas.openxmlformats.org/officeDocument/2006/relationships/tags" Target="../tags/tag47.xml"/><Relationship Id="rId2" Type="http://schemas.openxmlformats.org/officeDocument/2006/relationships/tags" Target="../tags/tag16.xml"/><Relationship Id="rId16" Type="http://schemas.openxmlformats.org/officeDocument/2006/relationships/tags" Target="../tags/tag30.xml"/><Relationship Id="rId20" Type="http://schemas.openxmlformats.org/officeDocument/2006/relationships/tags" Target="../tags/tag34.xml"/><Relationship Id="rId29" Type="http://schemas.openxmlformats.org/officeDocument/2006/relationships/tags" Target="../tags/tag43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tags" Target="../tags/tag25.xml"/><Relationship Id="rId24" Type="http://schemas.openxmlformats.org/officeDocument/2006/relationships/tags" Target="../tags/tag38.xml"/><Relationship Id="rId32" Type="http://schemas.openxmlformats.org/officeDocument/2006/relationships/tags" Target="../tags/tag46.xml"/><Relationship Id="rId37" Type="http://schemas.openxmlformats.org/officeDocument/2006/relationships/slideLayout" Target="../slideLayouts/slideLayout12.xml"/><Relationship Id="rId5" Type="http://schemas.openxmlformats.org/officeDocument/2006/relationships/tags" Target="../tags/tag19.xml"/><Relationship Id="rId15" Type="http://schemas.openxmlformats.org/officeDocument/2006/relationships/tags" Target="../tags/tag29.xml"/><Relationship Id="rId23" Type="http://schemas.openxmlformats.org/officeDocument/2006/relationships/tags" Target="../tags/tag37.xml"/><Relationship Id="rId28" Type="http://schemas.openxmlformats.org/officeDocument/2006/relationships/tags" Target="../tags/tag42.xml"/><Relationship Id="rId36" Type="http://schemas.openxmlformats.org/officeDocument/2006/relationships/tags" Target="../tags/tag50.xml"/><Relationship Id="rId10" Type="http://schemas.openxmlformats.org/officeDocument/2006/relationships/tags" Target="../tags/tag24.xml"/><Relationship Id="rId19" Type="http://schemas.openxmlformats.org/officeDocument/2006/relationships/tags" Target="../tags/tag33.xml"/><Relationship Id="rId31" Type="http://schemas.openxmlformats.org/officeDocument/2006/relationships/tags" Target="../tags/tag45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4" Type="http://schemas.openxmlformats.org/officeDocument/2006/relationships/tags" Target="../tags/tag28.xml"/><Relationship Id="rId22" Type="http://schemas.openxmlformats.org/officeDocument/2006/relationships/tags" Target="../tags/tag36.xml"/><Relationship Id="rId27" Type="http://schemas.openxmlformats.org/officeDocument/2006/relationships/tags" Target="../tags/tag41.xml"/><Relationship Id="rId30" Type="http://schemas.openxmlformats.org/officeDocument/2006/relationships/tags" Target="../tags/tag44.xml"/><Relationship Id="rId35" Type="http://schemas.openxmlformats.org/officeDocument/2006/relationships/tags" Target="../tags/tag4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55.xml"/><Relationship Id="rId7" Type="http://schemas.openxmlformats.org/officeDocument/2006/relationships/tags" Target="../tags/tag59.xml"/><Relationship Id="rId12" Type="http://schemas.openxmlformats.org/officeDocument/2006/relationships/tags" Target="../tags/tag64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tags" Target="../tags/tag58.xml"/><Relationship Id="rId11" Type="http://schemas.openxmlformats.org/officeDocument/2006/relationships/tags" Target="../tags/tag63.xml"/><Relationship Id="rId5" Type="http://schemas.openxmlformats.org/officeDocument/2006/relationships/tags" Target="../tags/tag57.xml"/><Relationship Id="rId10" Type="http://schemas.openxmlformats.org/officeDocument/2006/relationships/tags" Target="../tags/tag62.xml"/><Relationship Id="rId4" Type="http://schemas.openxmlformats.org/officeDocument/2006/relationships/tags" Target="../tags/tag56.xml"/><Relationship Id="rId9" Type="http://schemas.openxmlformats.org/officeDocument/2006/relationships/tags" Target="../tags/tag61.xml"/><Relationship Id="rId1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13" Type="http://schemas.openxmlformats.org/officeDocument/2006/relationships/tags" Target="../tags/tag77.xml"/><Relationship Id="rId18" Type="http://schemas.openxmlformats.org/officeDocument/2006/relationships/tags" Target="../tags/tag82.xml"/><Relationship Id="rId3" Type="http://schemas.openxmlformats.org/officeDocument/2006/relationships/tags" Target="../tags/tag67.xml"/><Relationship Id="rId21" Type="http://schemas.openxmlformats.org/officeDocument/2006/relationships/tags" Target="../tags/tag85.xml"/><Relationship Id="rId7" Type="http://schemas.openxmlformats.org/officeDocument/2006/relationships/tags" Target="../tags/tag71.xml"/><Relationship Id="rId12" Type="http://schemas.openxmlformats.org/officeDocument/2006/relationships/tags" Target="../tags/tag76.xml"/><Relationship Id="rId17" Type="http://schemas.openxmlformats.org/officeDocument/2006/relationships/tags" Target="../tags/tag81.xml"/><Relationship Id="rId2" Type="http://schemas.openxmlformats.org/officeDocument/2006/relationships/tags" Target="../tags/tag66.xml"/><Relationship Id="rId16" Type="http://schemas.openxmlformats.org/officeDocument/2006/relationships/tags" Target="../tags/tag80.xml"/><Relationship Id="rId20" Type="http://schemas.openxmlformats.org/officeDocument/2006/relationships/tags" Target="../tags/tag84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11" Type="http://schemas.openxmlformats.org/officeDocument/2006/relationships/tags" Target="../tags/tag75.xml"/><Relationship Id="rId24" Type="http://schemas.openxmlformats.org/officeDocument/2006/relationships/image" Target="../media/image4.png"/><Relationship Id="rId5" Type="http://schemas.openxmlformats.org/officeDocument/2006/relationships/tags" Target="../tags/tag69.xml"/><Relationship Id="rId15" Type="http://schemas.openxmlformats.org/officeDocument/2006/relationships/tags" Target="../tags/tag79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74.xml"/><Relationship Id="rId19" Type="http://schemas.openxmlformats.org/officeDocument/2006/relationships/tags" Target="../tags/tag83.xml"/><Relationship Id="rId4" Type="http://schemas.openxmlformats.org/officeDocument/2006/relationships/tags" Target="../tags/tag68.xml"/><Relationship Id="rId9" Type="http://schemas.openxmlformats.org/officeDocument/2006/relationships/tags" Target="../tags/tag73.xml"/><Relationship Id="rId14" Type="http://schemas.openxmlformats.org/officeDocument/2006/relationships/tags" Target="../tags/tag78.xml"/><Relationship Id="rId22" Type="http://schemas.openxmlformats.org/officeDocument/2006/relationships/tags" Target="../tags/tag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272696" y="2958127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236411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668831"/>
              </p:ext>
            </p:extLst>
          </p:nvPr>
        </p:nvGraphicFramePr>
        <p:xfrm>
          <a:off x="2431140" y="2900582"/>
          <a:ext cx="6582141" cy="199796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07532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464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8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3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848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공연예매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취소하고 싶습니다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Jang***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Jang***</a:t>
                      </a:r>
                      <a:r>
                        <a:rPr lang="en-US" altLang="ko-KR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2022-07-08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수강신청 관련해서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여쭤볼께요</a:t>
                      </a:r>
                      <a:r>
                        <a:rPr lang="ko-KR" altLang="en-US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~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Lim02***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265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Lim02***</a:t>
                      </a:r>
                      <a:r>
                        <a:rPr lang="en-US" altLang="ko-KR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77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질문이 있습니다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Bae12***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740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Bae12***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2022-06-26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7328401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098689"/>
              </p:ext>
            </p:extLst>
          </p:nvPr>
        </p:nvGraphicFramePr>
        <p:xfrm>
          <a:off x="10072063" y="1102075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제목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작성자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게시글 클릭 시 </a:t>
                      </a:r>
                      <a:r>
                        <a:rPr lang="ko-KR" altLang="en-US" sz="750" baseline="0" dirty="0" err="1"/>
                        <a:t>게시글페이지로</a:t>
                      </a:r>
                      <a:r>
                        <a:rPr lang="ko-KR" altLang="en-US" sz="750" baseline="0" dirty="0"/>
                        <a:t>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답글 등록할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선택 후</a:t>
                      </a:r>
                      <a:endParaRPr lang="en-US" altLang="ko-KR" sz="750" baseline="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답글등록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글 등록페이지로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861904"/>
                  </a:ext>
                </a:extLst>
              </a:tr>
              <a:tr h="77630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650499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5654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문의게시판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717203" y="1660252"/>
            <a:ext cx="1232242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문의게시판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Pagination"/>
          <p:cNvSpPr txBox="1"/>
          <p:nvPr/>
        </p:nvSpPr>
        <p:spPr>
          <a:xfrm>
            <a:off x="4848738" y="5354459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8" name="Button"/>
          <p:cNvSpPr/>
          <p:nvPr/>
        </p:nvSpPr>
        <p:spPr>
          <a:xfrm>
            <a:off x="2420177" y="5090530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07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9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0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11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12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8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0" name="타원 11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21" name="타원 120"/>
          <p:cNvSpPr/>
          <p:nvPr/>
        </p:nvSpPr>
        <p:spPr bwMode="auto">
          <a:xfrm>
            <a:off x="5521106" y="196511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22" name="타원 12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25" name="타원 124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54" name="타원 153"/>
          <p:cNvSpPr/>
          <p:nvPr/>
        </p:nvSpPr>
        <p:spPr bwMode="auto">
          <a:xfrm>
            <a:off x="3293351" y="305971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5057280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답글등록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9" name="타원 168"/>
          <p:cNvSpPr/>
          <p:nvPr/>
        </p:nvSpPr>
        <p:spPr bwMode="auto">
          <a:xfrm>
            <a:off x="8328383" y="499260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5156062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문의게시판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리스트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문의게시판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63" name="표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67003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999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52896"/>
              </p:ext>
            </p:extLst>
          </p:nvPr>
        </p:nvGraphicFramePr>
        <p:xfrm>
          <a:off x="10072063" y="1102075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답변 부분 제외하고 수정 불가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답변내용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문의사항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답글등록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baseline="0" dirty="0"/>
                        <a:t> 확인 창 </a:t>
                      </a: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페이지에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답글 등록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32890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5654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문의게시판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240528" y="1660252"/>
            <a:ext cx="1708335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문의게시판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답글등록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2118023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문의게시판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답글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문의게시판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63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4" name="표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854383"/>
              </p:ext>
            </p:extLst>
          </p:nvPr>
        </p:nvGraphicFramePr>
        <p:xfrm>
          <a:off x="2384432" y="2063367"/>
          <a:ext cx="6503005" cy="3780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수강신청 관련해서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여쭤볼께요</a:t>
                      </a:r>
                      <a:r>
                        <a:rPr lang="ko-KR" altLang="en-US" sz="7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7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~</a:t>
                      </a:r>
                      <a:endParaRPr lang="en-US" altLang="ko-KR" sz="7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13:56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9995285"/>
                  </a:ext>
                </a:extLst>
              </a:tr>
            </a:tbl>
          </a:graphicData>
        </a:graphic>
      </p:graphicFrame>
      <p:grpSp>
        <p:nvGrpSpPr>
          <p:cNvPr id="66" name="그룹 65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6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답글등록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0" name="Link"/>
          <p:cNvSpPr/>
          <p:nvPr/>
        </p:nvSpPr>
        <p:spPr>
          <a:xfrm>
            <a:off x="3397303" y="4302970"/>
            <a:ext cx="416667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ME.jpg</a:t>
            </a:r>
          </a:p>
        </p:txBody>
      </p:sp>
      <p:sp>
        <p:nvSpPr>
          <p:cNvPr id="71" name="타원 70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72" name="타원 71"/>
          <p:cNvSpPr/>
          <p:nvPr/>
        </p:nvSpPr>
        <p:spPr bwMode="auto">
          <a:xfrm>
            <a:off x="2482469" y="510162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78" name="타원 77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79" name="타원 78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96" name="Text Box"/>
          <p:cNvSpPr/>
          <p:nvPr/>
        </p:nvSpPr>
        <p:spPr>
          <a:xfrm>
            <a:off x="3411543" y="2476111"/>
            <a:ext cx="5445651" cy="1321323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대충 수강신청 관련 궁금하다는 내용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궁금해요 </a:t>
            </a:r>
            <a:r>
              <a: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sp>
        <p:nvSpPr>
          <p:cNvPr id="97" name="Text Box"/>
          <p:cNvSpPr/>
          <p:nvPr/>
        </p:nvSpPr>
        <p:spPr>
          <a:xfrm>
            <a:off x="3411543" y="4626760"/>
            <a:ext cx="5445651" cy="1162643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 주신 내용 잘 받았습니다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그 문제는 전화 문의 주시면 친절하게 상담해드리겠습니다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9" name="Alert"/>
          <p:cNvGrpSpPr/>
          <p:nvPr>
            <p:custDataLst>
              <p:tags r:id="rId2"/>
            </p:custDataLst>
          </p:nvPr>
        </p:nvGrpSpPr>
        <p:grpSpPr>
          <a:xfrm>
            <a:off x="5505246" y="3958831"/>
            <a:ext cx="1795311" cy="1111128"/>
            <a:chOff x="595686" y="1261242"/>
            <a:chExt cx="2397404" cy="1003504"/>
          </a:xfrm>
        </p:grpSpPr>
        <p:sp>
          <p:nvSpPr>
            <p:cNvPr id="100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0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19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3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4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15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7" name="모서리가 둥근 직사각형 126"/>
          <p:cNvSpPr/>
          <p:nvPr/>
        </p:nvSpPr>
        <p:spPr>
          <a:xfrm>
            <a:off x="5366662" y="374830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28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6472169" y="4751310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9" name="Alert"/>
          <p:cNvGrpSpPr/>
          <p:nvPr>
            <p:custDataLst>
              <p:tags r:id="rId4"/>
            </p:custDataLst>
          </p:nvPr>
        </p:nvGrpSpPr>
        <p:grpSpPr>
          <a:xfrm>
            <a:off x="7625613" y="3971235"/>
            <a:ext cx="1795311" cy="1111128"/>
            <a:chOff x="595686" y="1261242"/>
            <a:chExt cx="2397404" cy="1003504"/>
          </a:xfrm>
        </p:grpSpPr>
        <p:sp>
          <p:nvSpPr>
            <p:cNvPr id="130" name="Window Body"/>
            <p:cNvSpPr/>
            <p:nvPr>
              <p:custDataLst>
                <p:tags r:id="rId6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Text"/>
            <p:cNvSpPr txBox="1"/>
            <p:nvPr>
              <p:custDataLst>
                <p:tags r:id="rId7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답변을 등록하시겠습니까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2" name="Title Bar"/>
            <p:cNvSpPr/>
            <p:nvPr>
              <p:custDataLst>
                <p:tags r:id="rId8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3" name="Close Button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3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36" name="Warning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7" name="Error Icon" hidden="1"/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8" name="Question Icon" hidden="1"/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5" name="Button 1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9" name="Button 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8592536" y="476371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0" name="표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82899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3692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31060"/>
              </p:ext>
            </p:extLst>
          </p:nvPr>
        </p:nvGraphicFramePr>
        <p:xfrm>
          <a:off x="10072063" y="1102075"/>
          <a:ext cx="2119938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2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공연제목</a:t>
                      </a:r>
                      <a:r>
                        <a:rPr lang="ko-KR" altLang="en-US" sz="750" dirty="0"/>
                        <a:t>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 err="1"/>
                        <a:t>공연번호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 err="1"/>
                        <a:t>수업번호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+ </a:t>
                      </a:r>
                      <a:r>
                        <a:rPr lang="ko-KR" altLang="en-US" sz="750" baseline="0" dirty="0" err="1"/>
                        <a:t>공연회차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2</a:t>
                      </a:r>
                      <a:r>
                        <a:rPr lang="ko-KR" altLang="en-US" sz="750" baseline="0" dirty="0"/>
                        <a:t>자리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클릭 시 게시글페이지로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307036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공연후기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02773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공연후기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게시판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배우일지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76" name="표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334266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aphicFrame>
        <p:nvGraphicFramePr>
          <p:cNvPr id="142" name="표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64119"/>
              </p:ext>
            </p:extLst>
          </p:nvPr>
        </p:nvGraphicFramePr>
        <p:xfrm>
          <a:off x="2431140" y="2900582"/>
          <a:ext cx="6582142" cy="199796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67401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609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29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29">
                  <a:extLst>
                    <a:ext uri="{9D8B030D-6E8A-4147-A177-3AD203B41FA5}">
                      <a16:colId xmlns:a16="http://schemas.microsoft.com/office/drawing/2014/main" val="3947009112"/>
                    </a:ext>
                  </a:extLst>
                </a:gridCol>
                <a:gridCol w="99328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공연제목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6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맘마미아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레미제라블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2022-07-08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레베카 공연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265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3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맘마미아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77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2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레미제라블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740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레베카 공연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2022-06-26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7328401"/>
                  </a:ext>
                </a:extLst>
              </a:tr>
            </a:tbl>
          </a:graphicData>
        </a:graphic>
      </p:graphicFrame>
      <p:sp>
        <p:nvSpPr>
          <p:cNvPr id="143" name="Pagination"/>
          <p:cNvSpPr txBox="1"/>
          <p:nvPr/>
        </p:nvSpPr>
        <p:spPr>
          <a:xfrm>
            <a:off x="4848738" y="5354459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4" name="Button"/>
          <p:cNvSpPr/>
          <p:nvPr/>
        </p:nvSpPr>
        <p:spPr>
          <a:xfrm>
            <a:off x="2420177" y="5090530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7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5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9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0" name="타원 15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61" name="타원 160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62" name="타원 16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63" name="타원 162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65" name="타원 164"/>
          <p:cNvSpPr/>
          <p:nvPr/>
        </p:nvSpPr>
        <p:spPr bwMode="auto">
          <a:xfrm>
            <a:off x="2886504" y="293156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5057280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7" name="타원 166"/>
          <p:cNvSpPr/>
          <p:nvPr/>
        </p:nvSpPr>
        <p:spPr bwMode="auto">
          <a:xfrm>
            <a:off x="8328383" y="499260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62" name="Breadcrumbs"/>
          <p:cNvSpPr>
            <a:spLocks/>
          </p:cNvSpPr>
          <p:nvPr/>
        </p:nvSpPr>
        <p:spPr bwMode="auto">
          <a:xfrm>
            <a:off x="8830433" y="1660252"/>
            <a:ext cx="111843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배우일지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타원 47"/>
          <p:cNvSpPr/>
          <p:nvPr/>
        </p:nvSpPr>
        <p:spPr bwMode="auto">
          <a:xfrm>
            <a:off x="3455378" y="3215762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1116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 관리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0745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2" name="표 71"/>
          <p:cNvGraphicFramePr>
            <a:graphicFrameLocks noGrp="1"/>
          </p:cNvGraphicFramePr>
          <p:nvPr/>
        </p:nvGraphicFramePr>
        <p:xfrm>
          <a:off x="10068296" y="1102074"/>
          <a:ext cx="2119937" cy="5438693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번호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+ </a:t>
                      </a:r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en-US" altLang="ko-KR" sz="750" dirty="0"/>
                        <a:t>2</a:t>
                      </a:r>
                      <a:r>
                        <a:rPr lang="ko-KR" altLang="en-US" sz="750" dirty="0"/>
                        <a:t>자리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공연명을</a:t>
                      </a:r>
                      <a:r>
                        <a:rPr lang="ko-KR" altLang="en-US" sz="750" dirty="0"/>
                        <a:t> 누르면 공연 정보 수정페이지로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공연내용에는 극 내용 및 출연진과 출연진 수 기록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88916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클릭 시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</a:t>
                      </a:r>
                    </a:p>
                    <a:p>
                      <a:pPr algn="l">
                        <a:defRPr/>
                      </a:pP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en-US" altLang="ko-KR" sz="750" baseline="0" dirty="0"/>
                        <a:t>7-1) </a:t>
                      </a:r>
                      <a:r>
                        <a:rPr lang="ko-KR" altLang="en-US" sz="750" baseline="0" dirty="0"/>
                        <a:t>콘텐츠 </a:t>
                      </a:r>
                      <a:r>
                        <a:rPr lang="ko-KR" altLang="en-US" sz="750" baseline="0" dirty="0" err="1"/>
                        <a:t>미선택</a:t>
                      </a:r>
                      <a:r>
                        <a:rPr lang="ko-KR" altLang="en-US" sz="750" baseline="0" dirty="0"/>
                        <a:t> 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</a:p>
                    <a:p>
                      <a:pPr algn="l">
                        <a:defRPr/>
                      </a:pP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en-US" altLang="ko-KR" sz="750" baseline="0" dirty="0"/>
                        <a:t>7-2) </a:t>
                      </a:r>
                      <a:r>
                        <a:rPr lang="ko-KR" altLang="en-US" sz="750" baseline="0" dirty="0"/>
                        <a:t>콘텐츠 선택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 버튼을 누를 경우 공연 등록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214718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공연관리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920009" y="1660252"/>
            <a:ext cx="1028661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093960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6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7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5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9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0" name="타원 15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61" name="타원 160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62" name="타원 16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graphicFrame>
        <p:nvGraphicFramePr>
          <p:cNvPr id="95" name="표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594107"/>
              </p:ext>
            </p:extLst>
          </p:nvPr>
        </p:nvGraphicFramePr>
        <p:xfrm>
          <a:off x="1795118" y="2952615"/>
          <a:ext cx="7560870" cy="150710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6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6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2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84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81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78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02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08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117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8242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8181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공연명</a:t>
                      </a:r>
                      <a:endParaRPr lang="ko-KR" alt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장소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회차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공연일정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내용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런타임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수용 가능 인원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현 예약 인원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0000000003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레베카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0000000002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레미제라블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  <a:endParaRPr lang="ko-KR" alt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맘마미아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90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6" name="Button"/>
          <p:cNvSpPr/>
          <p:nvPr/>
        </p:nvSpPr>
        <p:spPr>
          <a:xfrm>
            <a:off x="1806645" y="4592565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/>
                <a:cs typeface="Segoe UI"/>
              </a:rPr>
              <a:t>삭제</a:t>
            </a:r>
            <a:endParaRPr lang="en-US" sz="700" b="1">
              <a:solidFill>
                <a:schemeClr val="tx1">
                  <a:lumMod val="75000"/>
                  <a:lumOff val="25000"/>
                </a:schemeClr>
              </a:solidFill>
              <a:latin typeface="Segoe UI"/>
              <a:cs typeface="Segoe UI"/>
            </a:endParaRPr>
          </a:p>
        </p:txBody>
      </p:sp>
      <p:sp>
        <p:nvSpPr>
          <p:cNvPr id="97" name="타원 96"/>
          <p:cNvSpPr/>
          <p:nvPr/>
        </p:nvSpPr>
        <p:spPr>
          <a:xfrm>
            <a:off x="2940394" y="28022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</a:p>
        </p:txBody>
      </p:sp>
      <p:sp>
        <p:nvSpPr>
          <p:cNvPr id="99" name="타원 98"/>
          <p:cNvSpPr/>
          <p:nvPr/>
        </p:nvSpPr>
        <p:spPr>
          <a:xfrm>
            <a:off x="6589100" y="27961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</a:p>
        </p:txBody>
      </p:sp>
      <p:sp>
        <p:nvSpPr>
          <p:cNvPr id="100" name="타원 99"/>
          <p:cNvSpPr/>
          <p:nvPr/>
        </p:nvSpPr>
        <p:spPr>
          <a:xfrm>
            <a:off x="1562050" y="45816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7</a:t>
            </a:r>
          </a:p>
        </p:txBody>
      </p:sp>
      <p:sp>
        <p:nvSpPr>
          <p:cNvPr id="101" name="Button"/>
          <p:cNvSpPr/>
          <p:nvPr/>
        </p:nvSpPr>
        <p:spPr>
          <a:xfrm>
            <a:off x="8859840" y="4565929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Segoe UI"/>
                <a:cs typeface="Segoe UI"/>
              </a:rPr>
              <a:t>등록</a:t>
            </a:r>
            <a:endParaRPr lang="en-US" sz="700">
              <a:solidFill>
                <a:schemeClr val="tx1">
                  <a:lumMod val="75000"/>
                  <a:lumOff val="25000"/>
                </a:schemeClr>
              </a:solidFill>
              <a:latin typeface="Segoe UI"/>
              <a:cs typeface="Segoe UI"/>
            </a:endParaRPr>
          </a:p>
        </p:txBody>
      </p:sp>
      <p:grpSp>
        <p:nvGrpSpPr>
          <p:cNvPr id="102" name="Alert"/>
          <p:cNvGrpSpPr/>
          <p:nvPr/>
        </p:nvGrpSpPr>
        <p:grpSpPr>
          <a:xfrm>
            <a:off x="3487461" y="5221354"/>
            <a:ext cx="1795311" cy="1111128"/>
            <a:chOff x="595686" y="1261242"/>
            <a:chExt cx="2397404" cy="1003504"/>
          </a:xfrm>
        </p:grpSpPr>
        <p:sp>
          <p:nvSpPr>
            <p:cNvPr id="103" name="Window Body"/>
            <p:cNvSpPr/>
            <p:nvPr/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9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4" name="Text"/>
            <p:cNvSpPr txBox="1"/>
            <p:nvPr/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>
              <a:noAutofit/>
            </a:bodyPr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삭제할 게시글을 선택해주세요</a:t>
              </a:r>
              <a:r>
                <a:rPr lang="en-US" altLang="ko-KR" sz="800">
                  <a:solidFill>
                    <a:srgbClr val="5F5F5F"/>
                  </a:solidFill>
                  <a:latin typeface="Segoe UI"/>
                  <a:cs typeface="Segoe UI"/>
                </a:rPr>
                <a:t>.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5" name="Title Bar"/>
            <p:cNvSpPr/>
            <p:nvPr/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228600" bIns="45720" anchor="ctr" anchorCtr="0">
              <a:prstTxWarp prst="textNoShape">
                <a:avLst/>
              </a:prstTxWarp>
              <a:noAutofit/>
            </a:bodyPr>
            <a:lstStyle/>
            <a:p>
              <a:pPr lvl="0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 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6" name="Close Button"/>
            <p:cNvSpPr>
              <a:spLocks noEditPoints="1"/>
            </p:cNvSpPr>
            <p:nvPr/>
          </p:nvSpPr>
          <p:spPr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grpSp>
          <p:nvGrpSpPr>
            <p:cNvPr id="10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09" name="Warning Icon" hidden="1"/>
              <p:cNvSpPr>
                <a:spLocks noChangeAspect="1" noEditPoints="1"/>
              </p:cNvSpPr>
              <p:nvPr/>
            </p:nvSpPr>
            <p:spPr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10" name="Error Icon" hidden="1"/>
              <p:cNvSpPr>
                <a:spLocks noChangeAspect="1" noEditPoints="1"/>
              </p:cNvSpPr>
              <p:nvPr/>
            </p:nvSpPr>
            <p:spPr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11" name="Question Icon" hidden="1"/>
              <p:cNvSpPr>
                <a:spLocks noChangeAspect="1" noEditPoints="1"/>
              </p:cNvSpPr>
              <p:nvPr/>
            </p:nvSpPr>
            <p:spPr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</p:grpSp>
        <p:sp>
          <p:nvSpPr>
            <p:cNvPr id="108" name="Button 1"/>
            <p:cNvSpPr/>
            <p:nvPr/>
          </p:nvSpPr>
          <p:spPr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w="med" len="med"/>
              <a:tailEnd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확인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</p:grpSp>
      <p:sp>
        <p:nvSpPr>
          <p:cNvPr id="112" name="모서리가 둥근 직사각형 81"/>
          <p:cNvSpPr/>
          <p:nvPr/>
        </p:nvSpPr>
        <p:spPr>
          <a:xfrm>
            <a:off x="3348877" y="5010832"/>
            <a:ext cx="391329" cy="232606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790" dirty="0">
                <a:solidFill>
                  <a:schemeClr val="bg1"/>
                </a:solidFill>
              </a:rPr>
              <a:t>7-1</a:t>
            </a:r>
          </a:p>
        </p:txBody>
      </p:sp>
      <p:grpSp>
        <p:nvGrpSpPr>
          <p:cNvPr id="113" name="Alert"/>
          <p:cNvGrpSpPr/>
          <p:nvPr/>
        </p:nvGrpSpPr>
        <p:grpSpPr>
          <a:xfrm>
            <a:off x="5463910" y="5221354"/>
            <a:ext cx="1795311" cy="1111128"/>
            <a:chOff x="595686" y="1261242"/>
            <a:chExt cx="2397404" cy="1003504"/>
          </a:xfrm>
        </p:grpSpPr>
        <p:sp>
          <p:nvSpPr>
            <p:cNvPr id="114" name="Window Body"/>
            <p:cNvSpPr/>
            <p:nvPr/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9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5" name="Text"/>
            <p:cNvSpPr txBox="1"/>
            <p:nvPr/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>
              <a:noAutofit/>
            </a:bodyPr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삭제되었습니다</a:t>
              </a:r>
              <a:r>
                <a:rPr lang="en-US" altLang="ko-KR" sz="800">
                  <a:solidFill>
                    <a:srgbClr val="5F5F5F"/>
                  </a:solidFill>
                  <a:latin typeface="Segoe UI"/>
                  <a:cs typeface="Segoe UI"/>
                </a:rPr>
                <a:t>.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6" name="Title Bar"/>
            <p:cNvSpPr/>
            <p:nvPr/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228600" bIns="45720" anchor="ctr" anchorCtr="0">
              <a:prstTxWarp prst="textNoShape">
                <a:avLst/>
              </a:prstTxWarp>
              <a:noAutofit/>
            </a:bodyPr>
            <a:lstStyle/>
            <a:p>
              <a:pPr lvl="0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 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7" name="Close Button"/>
            <p:cNvSpPr>
              <a:spLocks noEditPoints="1"/>
            </p:cNvSpPr>
            <p:nvPr/>
          </p:nvSpPr>
          <p:spPr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grpSp>
          <p:nvGrpSpPr>
            <p:cNvPr id="118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20" name="Warning Icon" hidden="1"/>
              <p:cNvSpPr>
                <a:spLocks noChangeAspect="1" noEditPoints="1"/>
              </p:cNvSpPr>
              <p:nvPr/>
            </p:nvSpPr>
            <p:spPr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21" name="Error Icon" hidden="1"/>
              <p:cNvSpPr>
                <a:spLocks noChangeAspect="1" noEditPoints="1"/>
              </p:cNvSpPr>
              <p:nvPr/>
            </p:nvSpPr>
            <p:spPr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22" name="Question Icon" hidden="1"/>
              <p:cNvSpPr>
                <a:spLocks noChangeAspect="1" noEditPoints="1"/>
              </p:cNvSpPr>
              <p:nvPr/>
            </p:nvSpPr>
            <p:spPr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</p:grpSp>
        <p:sp>
          <p:nvSpPr>
            <p:cNvPr id="119" name="Button 1"/>
            <p:cNvSpPr/>
            <p:nvPr/>
          </p:nvSpPr>
          <p:spPr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w="med" len="med"/>
              <a:tailEnd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확인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</p:grpSp>
      <p:sp>
        <p:nvSpPr>
          <p:cNvPr id="123" name="모서리가 둥근 직사각형 95"/>
          <p:cNvSpPr/>
          <p:nvPr/>
        </p:nvSpPr>
        <p:spPr>
          <a:xfrm>
            <a:off x="5325326" y="5010832"/>
            <a:ext cx="391329" cy="232606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790" dirty="0">
                <a:solidFill>
                  <a:schemeClr val="bg1"/>
                </a:solidFill>
              </a:rPr>
              <a:t>7-2</a:t>
            </a:r>
          </a:p>
        </p:txBody>
      </p:sp>
      <p:sp>
        <p:nvSpPr>
          <p:cNvPr id="124" name="타원 123"/>
          <p:cNvSpPr/>
          <p:nvPr/>
        </p:nvSpPr>
        <p:spPr>
          <a:xfrm>
            <a:off x="8621408" y="457133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8</a:t>
            </a:r>
          </a:p>
        </p:txBody>
      </p:sp>
      <p:sp>
        <p:nvSpPr>
          <p:cNvPr id="125" name="Pagination"/>
          <p:cNvSpPr txBox="1"/>
          <p:nvPr/>
        </p:nvSpPr>
        <p:spPr>
          <a:xfrm>
            <a:off x="4848738" y="4607376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3" name="타원 72"/>
          <p:cNvSpPr/>
          <p:nvPr/>
        </p:nvSpPr>
        <p:spPr>
          <a:xfrm>
            <a:off x="2153325" y="2804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</a:p>
        </p:txBody>
      </p:sp>
      <p:graphicFrame>
        <p:nvGraphicFramePr>
          <p:cNvPr id="74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38565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919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56912"/>
              </p:ext>
            </p:extLst>
          </p:nvPr>
        </p:nvGraphicFramePr>
        <p:xfrm>
          <a:off x="2373758" y="2206736"/>
          <a:ext cx="6524352" cy="350831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공연명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장소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회차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공연일정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수용</a:t>
                      </a:r>
                      <a:r>
                        <a:rPr lang="ko-KR" altLang="en-US" sz="7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가능 인원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런타임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983485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477806" y="1660252"/>
            <a:ext cx="15287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798E53A-64D7-32E1-DF7F-EC14ABEF8355}"/>
              </a:ext>
            </a:extLst>
          </p:cNvPr>
          <p:cNvSpPr txBox="1"/>
          <p:nvPr/>
        </p:nvSpPr>
        <p:spPr>
          <a:xfrm>
            <a:off x="3420060" y="4437280"/>
            <a:ext cx="5378507" cy="1200329"/>
          </a:xfrm>
          <a:prstGeom prst="rect">
            <a:avLst/>
          </a:prstGeom>
          <a:solidFill>
            <a:srgbClr val="FEFEE9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r>
              <a:rPr lang="en-US" altLang="ko-KR" sz="900" dirty="0"/>
              <a:t>|</a:t>
            </a:r>
          </a:p>
          <a:p>
            <a:endParaRPr lang="en-US" altLang="ko-KR" sz="900" dirty="0"/>
          </a:p>
          <a:p>
            <a:endParaRPr lang="en-US" altLang="ko-KR" sz="900" dirty="0"/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59B3C7F5-F581-B0C4-DC63-DF8FEFCDC911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437206" y="4446703"/>
            <a:ext cx="5357580" cy="660338"/>
          </a:xfrm>
          <a:prstGeom prst="rect">
            <a:avLst/>
          </a:prstGeom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id="{4C78528A-272D-6D2D-FC08-C72D1B5FF9CC}"/>
              </a:ext>
            </a:extLst>
          </p:cNvPr>
          <p:cNvSpPr/>
          <p:nvPr/>
        </p:nvSpPr>
        <p:spPr>
          <a:xfrm>
            <a:off x="3453543" y="4468483"/>
            <a:ext cx="310761" cy="346009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/>
          <p:cNvSpPr/>
          <p:nvPr/>
        </p:nvSpPr>
        <p:spPr>
          <a:xfrm>
            <a:off x="8292708" y="152539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</a:rPr>
              <a:t>1</a:t>
            </a:r>
          </a:p>
        </p:txBody>
      </p:sp>
      <p:graphicFrame>
        <p:nvGraphicFramePr>
          <p:cNvPr id="45" name="표 44"/>
          <p:cNvGraphicFramePr>
            <a:graphicFrameLocks noGrp="1"/>
          </p:cNvGraphicFramePr>
          <p:nvPr/>
        </p:nvGraphicFramePr>
        <p:xfrm>
          <a:off x="10073007" y="1102077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</a:t>
                      </a:r>
                      <a:r>
                        <a:rPr lang="ko-KR" altLang="en-US" sz="750" baseline="0" dirty="0"/>
                        <a:t> 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활성화 된 공연 조회 클릭 시 공연 조회 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돌아간다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7605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공연명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옵션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장소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1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2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3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4</a:t>
                      </a:r>
                      <a:r>
                        <a:rPr lang="ko-KR" altLang="en-US" sz="750" dirty="0"/>
                        <a:t>회 선택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공연 일정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날짜 선택 후 공연 시간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수용 가능 인원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작성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런타임 </a:t>
                      </a:r>
                      <a:r>
                        <a:rPr lang="en-US" altLang="ko-KR" sz="750" dirty="0"/>
                        <a:t>: 120</a:t>
                      </a:r>
                      <a:r>
                        <a:rPr lang="ko-KR" altLang="en-US" sz="750" dirty="0"/>
                        <a:t>분</a:t>
                      </a:r>
                      <a:r>
                        <a:rPr lang="en-US" altLang="ko-KR" sz="750" dirty="0"/>
                        <a:t>, 90</a:t>
                      </a:r>
                      <a:r>
                        <a:rPr lang="ko-KR" altLang="en-US" sz="750" dirty="0"/>
                        <a:t>분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내용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공연 줄거리 및 출연진에 관해 작성</a:t>
                      </a:r>
                      <a:r>
                        <a:rPr lang="en-US" altLang="ko-KR" sz="750" dirty="0"/>
                        <a:t>,</a:t>
                      </a:r>
                      <a:r>
                        <a:rPr lang="ko-KR" altLang="en-US" sz="750" dirty="0"/>
                        <a:t> 첨부파일로 사진 첨부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공연 조회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돌아감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5824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881792"/>
                  </a:ext>
                </a:extLst>
              </a:tr>
            </a:tbl>
          </a:graphicData>
        </a:graphic>
      </p:graphicFrame>
      <p:cxnSp>
        <p:nvCxnSpPr>
          <p:cNvPr id="46" name="Line"/>
          <p:cNvCxnSpPr>
            <a:cxnSpLocks/>
          </p:cNvCxnSpPr>
          <p:nvPr/>
        </p:nvCxnSpPr>
        <p:spPr bwMode="auto">
          <a:xfrm>
            <a:off x="2376398" y="2202761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Box"/>
          <p:cNvSpPr/>
          <p:nvPr/>
        </p:nvSpPr>
        <p:spPr>
          <a:xfrm>
            <a:off x="3412780" y="26703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서울시 성동구 왕십리로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410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센트라스비즈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동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층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5156029" y="5891583"/>
            <a:ext cx="1031671" cy="228600"/>
            <a:chOff x="3834860" y="3459678"/>
            <a:chExt cx="1031671" cy="228600"/>
          </a:xfrm>
        </p:grpSpPr>
        <p:sp>
          <p:nvSpPr>
            <p:cNvPr id="51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4" name="Date Field"/>
          <p:cNvGrpSpPr/>
          <p:nvPr>
            <p:custDataLst>
              <p:tags r:id="rId2"/>
            </p:custDataLst>
          </p:nvPr>
        </p:nvGrpSpPr>
        <p:grpSpPr>
          <a:xfrm>
            <a:off x="3411543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5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56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7" name="Date Field"/>
          <p:cNvGrpSpPr/>
          <p:nvPr>
            <p:custDataLst>
              <p:tags r:id="rId3"/>
            </p:custDataLst>
          </p:nvPr>
        </p:nvGrpSpPr>
        <p:grpSpPr>
          <a:xfrm>
            <a:off x="4598154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8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59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0" name="Text Box"/>
          <p:cNvSpPr/>
          <p:nvPr/>
        </p:nvSpPr>
        <p:spPr>
          <a:xfrm>
            <a:off x="4476316" y="3370393"/>
            <a:ext cx="170005" cy="2286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311073"/>
            <a:ext cx="928854" cy="194925"/>
            <a:chOff x="595687" y="1284326"/>
            <a:chExt cx="1368150" cy="194925"/>
          </a:xfrm>
          <a:solidFill>
            <a:srgbClr val="F2F2F2"/>
          </a:solidFill>
        </p:grpSpPr>
        <p:sp>
          <p:nvSpPr>
            <p:cNvPr id="62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4" name="Text Box"/>
          <p:cNvSpPr/>
          <p:nvPr/>
        </p:nvSpPr>
        <p:spPr>
          <a:xfrm>
            <a:off x="5720498" y="3397364"/>
            <a:ext cx="1273675" cy="17953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256032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7:00 ~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10:00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일</a:t>
            </a:r>
            <a:endParaRPr lang="en-US" sz="5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5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10734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66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120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7" name="Arrow Down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8" name="타원 67"/>
          <p:cNvSpPr/>
          <p:nvPr/>
        </p:nvSpPr>
        <p:spPr bwMode="auto">
          <a:xfrm>
            <a:off x="2111204" y="2309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69" name="타원 68"/>
          <p:cNvSpPr/>
          <p:nvPr/>
        </p:nvSpPr>
        <p:spPr bwMode="auto">
          <a:xfrm>
            <a:off x="2111204" y="268777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70" name="타원 69"/>
          <p:cNvSpPr/>
          <p:nvPr/>
        </p:nvSpPr>
        <p:spPr bwMode="auto">
          <a:xfrm>
            <a:off x="2111204" y="303510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71" name="타원 70"/>
          <p:cNvSpPr/>
          <p:nvPr/>
        </p:nvSpPr>
        <p:spPr bwMode="auto">
          <a:xfrm>
            <a:off x="2111204" y="33939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73" name="타원 72"/>
          <p:cNvSpPr/>
          <p:nvPr/>
        </p:nvSpPr>
        <p:spPr bwMode="auto">
          <a:xfrm>
            <a:off x="2111204" y="372714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95" name="타원 94"/>
          <p:cNvSpPr/>
          <p:nvPr/>
        </p:nvSpPr>
        <p:spPr bwMode="auto">
          <a:xfrm>
            <a:off x="2107374" y="41011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96" name="타원 95"/>
          <p:cNvSpPr/>
          <p:nvPr/>
        </p:nvSpPr>
        <p:spPr bwMode="auto">
          <a:xfrm>
            <a:off x="2107374" y="49504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grpSp>
        <p:nvGrpSpPr>
          <p:cNvPr id="97" name="Date Picker"/>
          <p:cNvGrpSpPr/>
          <p:nvPr/>
        </p:nvGrpSpPr>
        <p:grpSpPr>
          <a:xfrm>
            <a:off x="7043253" y="2069860"/>
            <a:ext cx="1740074" cy="1395606"/>
            <a:chOff x="617292" y="2012745"/>
            <a:chExt cx="1973507" cy="1632155"/>
          </a:xfrm>
        </p:grpSpPr>
        <p:sp>
          <p:nvSpPr>
            <p:cNvPr id="99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0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01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14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15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16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17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18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19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20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21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22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23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24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25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30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31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32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33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34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35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36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37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38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39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40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41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42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43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44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45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46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147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148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02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07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08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09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10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11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12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13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03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04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05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6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49" name="Alert"/>
          <p:cNvGrpSpPr/>
          <p:nvPr>
            <p:custDataLst>
              <p:tags r:id="rId6"/>
            </p:custDataLst>
          </p:nvPr>
        </p:nvGrpSpPr>
        <p:grpSpPr>
          <a:xfrm>
            <a:off x="5590016" y="4712286"/>
            <a:ext cx="1795311" cy="1111128"/>
            <a:chOff x="595686" y="1261242"/>
            <a:chExt cx="2397404" cy="1003504"/>
          </a:xfrm>
        </p:grpSpPr>
        <p:sp>
          <p:nvSpPr>
            <p:cNvPr id="150" name="Window Body"/>
            <p:cNvSpPr/>
            <p:nvPr>
              <p:custDataLst>
                <p:tags r:id="rId2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Text"/>
            <p:cNvSpPr txBox="1"/>
            <p:nvPr>
              <p:custDataLst>
                <p:tags r:id="rId2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공연관리로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2" name="Title Bar"/>
            <p:cNvSpPr/>
            <p:nvPr>
              <p:custDataLst>
                <p:tags r:id="rId2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Close Button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5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56" name="Warning Icon" hidden="1"/>
              <p:cNvSpPr>
                <a:spLocks noChangeAspect="1" noEditPoint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7" name="Error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8" name="Question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55" name="Button 1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9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561072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0" name="타원 159"/>
          <p:cNvSpPr/>
          <p:nvPr/>
        </p:nvSpPr>
        <p:spPr bwMode="auto">
          <a:xfrm>
            <a:off x="5625447" y="577100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</a:p>
        </p:txBody>
      </p:sp>
      <p:grpSp>
        <p:nvGrpSpPr>
          <p:cNvPr id="161" name="Alert"/>
          <p:cNvGrpSpPr/>
          <p:nvPr>
            <p:custDataLst>
              <p:tags r:id="rId8"/>
            </p:custDataLst>
          </p:nvPr>
        </p:nvGrpSpPr>
        <p:grpSpPr>
          <a:xfrm>
            <a:off x="7648939" y="4712286"/>
            <a:ext cx="1795311" cy="1111128"/>
            <a:chOff x="595686" y="1261242"/>
            <a:chExt cx="2397404" cy="1003504"/>
          </a:xfrm>
        </p:grpSpPr>
        <p:sp>
          <p:nvSpPr>
            <p:cNvPr id="162" name="Window Body"/>
            <p:cNvSpPr/>
            <p:nvPr>
              <p:custDataLst>
                <p:tags r:id="rId13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3" name="Text"/>
            <p:cNvSpPr txBox="1"/>
            <p:nvPr>
              <p:custDataLst>
                <p:tags r:id="rId14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등록하시겠습니까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4" name="Title Bar"/>
            <p:cNvSpPr/>
            <p:nvPr>
              <p:custDataLst>
                <p:tags r:id="rId15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5" name="Close Button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8" name="Warning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9" name="Error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0" name="Question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7" name="Button 1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1" name="Button 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8619995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2" name="타원 171"/>
          <p:cNvSpPr/>
          <p:nvPr/>
        </p:nvSpPr>
        <p:spPr bwMode="auto">
          <a:xfrm>
            <a:off x="5052702" y="57734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sp>
        <p:nvSpPr>
          <p:cNvPr id="173" name="모서리가 둥근 직사각형 172"/>
          <p:cNvSpPr/>
          <p:nvPr/>
        </p:nvSpPr>
        <p:spPr>
          <a:xfrm>
            <a:off x="5376249" y="4548317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9-1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74" name="모서리가 둥근 직사각형 173"/>
          <p:cNvSpPr/>
          <p:nvPr/>
        </p:nvSpPr>
        <p:spPr>
          <a:xfrm>
            <a:off x="7423576" y="4542169"/>
            <a:ext cx="433610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10-1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75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045489"/>
            <a:ext cx="526647" cy="179536"/>
            <a:chOff x="595687" y="1292021"/>
            <a:chExt cx="1368151" cy="179536"/>
          </a:xfrm>
          <a:solidFill>
            <a:srgbClr val="F2F2F2"/>
          </a:solidFill>
        </p:grpSpPr>
        <p:sp>
          <p:nvSpPr>
            <p:cNvPr id="176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회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7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8" name="Arrow Down"/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 flipH="1">
            <a:off x="6858181" y="3482281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0" name="모서리가 둥근 직사각형 179"/>
          <p:cNvSpPr/>
          <p:nvPr/>
        </p:nvSpPr>
        <p:spPr>
          <a:xfrm>
            <a:off x="6956055" y="190482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5-1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cxnSp>
        <p:nvCxnSpPr>
          <p:cNvPr id="4" name="꺾인 연결선 3"/>
          <p:cNvCxnSpPr>
            <a:stCxn id="52" idx="0"/>
            <a:endCxn id="150" idx="1"/>
          </p:cNvCxnSpPr>
          <p:nvPr/>
        </p:nvCxnSpPr>
        <p:spPr>
          <a:xfrm rot="5400000" flipH="1" flipV="1">
            <a:off x="5243893" y="5545461"/>
            <a:ext cx="504861" cy="187385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1" idx="3"/>
            <a:endCxn id="162" idx="2"/>
          </p:cNvCxnSpPr>
          <p:nvPr/>
        </p:nvCxnSpPr>
        <p:spPr>
          <a:xfrm flipV="1">
            <a:off x="6187700" y="5823414"/>
            <a:ext cx="2358895" cy="182469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 Box"/>
          <p:cNvSpPr/>
          <p:nvPr/>
        </p:nvSpPr>
        <p:spPr>
          <a:xfrm>
            <a:off x="3411543" y="37467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136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명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9" name="표 178">
            <a:extLst>
              <a:ext uri="{FF2B5EF4-FFF2-40B4-BE49-F238E27FC236}">
                <a16:creationId xmlns:a16="http://schemas.microsoft.com/office/drawing/2014/main" id="{B969FA99-BE0B-0B15-EFAB-92487F738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28253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8610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공연수정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0746231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477806" y="1660252"/>
            <a:ext cx="15287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6" name="Line"/>
          <p:cNvCxnSpPr>
            <a:cxnSpLocks/>
          </p:cNvCxnSpPr>
          <p:nvPr/>
        </p:nvCxnSpPr>
        <p:spPr bwMode="auto">
          <a:xfrm>
            <a:off x="2376398" y="2202761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437781"/>
              </p:ext>
            </p:extLst>
          </p:nvPr>
        </p:nvGraphicFramePr>
        <p:xfrm>
          <a:off x="2373758" y="2206736"/>
          <a:ext cx="6524352" cy="350831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공연명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장소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회차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공연일정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수용</a:t>
                      </a:r>
                      <a:r>
                        <a:rPr lang="ko-KR" altLang="en-US" sz="7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가능 인원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런타임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Text Box"/>
          <p:cNvSpPr/>
          <p:nvPr/>
        </p:nvSpPr>
        <p:spPr>
          <a:xfrm>
            <a:off x="3412780" y="26703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서울시 성동구 왕십리로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410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센트라스비즈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동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층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Text Box"/>
          <p:cNvSpPr/>
          <p:nvPr/>
        </p:nvSpPr>
        <p:spPr>
          <a:xfrm>
            <a:off x="3411543" y="4800625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 줄거리 및 출연진 정보 작성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5156029" y="5891583"/>
            <a:ext cx="1031671" cy="228600"/>
            <a:chOff x="3834860" y="3459678"/>
            <a:chExt cx="1031671" cy="228600"/>
          </a:xfrm>
        </p:grpSpPr>
        <p:sp>
          <p:nvSpPr>
            <p:cNvPr id="51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481377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4" name="Date Field"/>
          <p:cNvGrpSpPr/>
          <p:nvPr>
            <p:custDataLst>
              <p:tags r:id="rId2"/>
            </p:custDataLst>
          </p:nvPr>
        </p:nvGrpSpPr>
        <p:grpSpPr>
          <a:xfrm>
            <a:off x="3411543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5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56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7" name="Date Field"/>
          <p:cNvGrpSpPr/>
          <p:nvPr>
            <p:custDataLst>
              <p:tags r:id="rId3"/>
            </p:custDataLst>
          </p:nvPr>
        </p:nvGrpSpPr>
        <p:grpSpPr>
          <a:xfrm>
            <a:off x="4598154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8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59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0" name="Text Box"/>
          <p:cNvSpPr/>
          <p:nvPr/>
        </p:nvSpPr>
        <p:spPr>
          <a:xfrm>
            <a:off x="4476316" y="3370393"/>
            <a:ext cx="170005" cy="2286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311073"/>
            <a:ext cx="928854" cy="194925"/>
            <a:chOff x="595687" y="1284326"/>
            <a:chExt cx="1368150" cy="194925"/>
          </a:xfrm>
          <a:solidFill>
            <a:srgbClr val="F2F2F2"/>
          </a:solidFill>
        </p:grpSpPr>
        <p:sp>
          <p:nvSpPr>
            <p:cNvPr id="62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5" name="Text Box"/>
          <p:cNvSpPr/>
          <p:nvPr/>
        </p:nvSpPr>
        <p:spPr>
          <a:xfrm>
            <a:off x="5720498" y="3404984"/>
            <a:ext cx="1273675" cy="17953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256032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7:00 ~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10:00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일</a:t>
            </a:r>
            <a:endParaRPr lang="en-US" sz="5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9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10734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100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120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Arrow Down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2" name="타원 101"/>
          <p:cNvSpPr/>
          <p:nvPr/>
        </p:nvSpPr>
        <p:spPr bwMode="auto">
          <a:xfrm>
            <a:off x="2111204" y="2309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03" name="타원 102"/>
          <p:cNvSpPr/>
          <p:nvPr/>
        </p:nvSpPr>
        <p:spPr bwMode="auto">
          <a:xfrm>
            <a:off x="2111204" y="268777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04" name="타원 103"/>
          <p:cNvSpPr/>
          <p:nvPr/>
        </p:nvSpPr>
        <p:spPr bwMode="auto">
          <a:xfrm>
            <a:off x="2111204" y="303510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05" name="타원 104"/>
          <p:cNvSpPr/>
          <p:nvPr/>
        </p:nvSpPr>
        <p:spPr bwMode="auto">
          <a:xfrm>
            <a:off x="2111204" y="33939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06" name="타원 105"/>
          <p:cNvSpPr/>
          <p:nvPr/>
        </p:nvSpPr>
        <p:spPr bwMode="auto">
          <a:xfrm>
            <a:off x="2111204" y="372714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07" name="타원 106"/>
          <p:cNvSpPr/>
          <p:nvPr/>
        </p:nvSpPr>
        <p:spPr bwMode="auto">
          <a:xfrm>
            <a:off x="2107374" y="41011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108" name="타원 107"/>
          <p:cNvSpPr/>
          <p:nvPr/>
        </p:nvSpPr>
        <p:spPr bwMode="auto">
          <a:xfrm>
            <a:off x="2107374" y="49504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pSp>
        <p:nvGrpSpPr>
          <p:cNvPr id="109" name="Date Picker"/>
          <p:cNvGrpSpPr/>
          <p:nvPr/>
        </p:nvGrpSpPr>
        <p:grpSpPr>
          <a:xfrm>
            <a:off x="7043253" y="2069860"/>
            <a:ext cx="1740074" cy="1395606"/>
            <a:chOff x="617292" y="2012745"/>
            <a:chExt cx="1973507" cy="1632155"/>
          </a:xfrm>
        </p:grpSpPr>
        <p:sp>
          <p:nvSpPr>
            <p:cNvPr id="110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1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12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25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30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31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32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33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34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35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36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37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38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39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40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41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42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43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44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45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46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47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48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49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50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51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52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53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54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55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56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57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158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159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13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18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19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20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21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22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23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24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14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15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16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7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60" name="모서리가 둥근 직사각형 159"/>
          <p:cNvSpPr/>
          <p:nvPr/>
        </p:nvSpPr>
        <p:spPr>
          <a:xfrm>
            <a:off x="6956055" y="190482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4-1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61" name="Alert"/>
          <p:cNvGrpSpPr/>
          <p:nvPr>
            <p:custDataLst>
              <p:tags r:id="rId6"/>
            </p:custDataLst>
          </p:nvPr>
        </p:nvGrpSpPr>
        <p:grpSpPr>
          <a:xfrm>
            <a:off x="5590016" y="4712286"/>
            <a:ext cx="1795311" cy="1111128"/>
            <a:chOff x="595686" y="1261242"/>
            <a:chExt cx="2397404" cy="1003504"/>
          </a:xfrm>
        </p:grpSpPr>
        <p:sp>
          <p:nvSpPr>
            <p:cNvPr id="162" name="Window Body"/>
            <p:cNvSpPr/>
            <p:nvPr>
              <p:custDataLst>
                <p:tags r:id="rId2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3" name="Text"/>
            <p:cNvSpPr txBox="1"/>
            <p:nvPr>
              <p:custDataLst>
                <p:tags r:id="rId2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공연관리로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4" name="Title Bar"/>
            <p:cNvSpPr/>
            <p:nvPr>
              <p:custDataLst>
                <p:tags r:id="rId2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5" name="Close Button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8" name="Warning Icon" hidden="1"/>
              <p:cNvSpPr>
                <a:spLocks noChangeAspect="1" noEditPoint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9" name="Error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0" name="Question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7" name="Button 1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1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561072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2" name="타원 171"/>
          <p:cNvSpPr/>
          <p:nvPr/>
        </p:nvSpPr>
        <p:spPr bwMode="auto">
          <a:xfrm>
            <a:off x="5625447" y="577100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grpSp>
        <p:nvGrpSpPr>
          <p:cNvPr id="173" name="Alert"/>
          <p:cNvGrpSpPr/>
          <p:nvPr>
            <p:custDataLst>
              <p:tags r:id="rId8"/>
            </p:custDataLst>
          </p:nvPr>
        </p:nvGrpSpPr>
        <p:grpSpPr>
          <a:xfrm>
            <a:off x="7648939" y="4712286"/>
            <a:ext cx="1795311" cy="1111128"/>
            <a:chOff x="595686" y="1261242"/>
            <a:chExt cx="2397404" cy="1003504"/>
          </a:xfrm>
        </p:grpSpPr>
        <p:sp>
          <p:nvSpPr>
            <p:cNvPr id="174" name="Window Body"/>
            <p:cNvSpPr/>
            <p:nvPr>
              <p:custDataLst>
                <p:tags r:id="rId13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5" name="Text"/>
            <p:cNvSpPr txBox="1"/>
            <p:nvPr>
              <p:custDataLst>
                <p:tags r:id="rId14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수정하시겠습니까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6" name="Title Bar"/>
            <p:cNvSpPr/>
            <p:nvPr>
              <p:custDataLst>
                <p:tags r:id="rId15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7" name="Close Button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78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80" name="Warning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1" name="Error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2" name="Question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79" name="Button 1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83" name="Button 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8619995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4" name="타원 183"/>
          <p:cNvSpPr/>
          <p:nvPr/>
        </p:nvSpPr>
        <p:spPr bwMode="auto">
          <a:xfrm>
            <a:off x="5052702" y="57734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sp>
        <p:nvSpPr>
          <p:cNvPr id="185" name="모서리가 둥근 직사각형 184"/>
          <p:cNvSpPr/>
          <p:nvPr/>
        </p:nvSpPr>
        <p:spPr>
          <a:xfrm>
            <a:off x="5376249" y="4548317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8-1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86" name="모서리가 둥근 직사각형 185"/>
          <p:cNvSpPr/>
          <p:nvPr/>
        </p:nvSpPr>
        <p:spPr>
          <a:xfrm>
            <a:off x="7423576" y="454216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9-1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87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045489"/>
            <a:ext cx="526647" cy="179536"/>
            <a:chOff x="595687" y="1292021"/>
            <a:chExt cx="1368151" cy="179536"/>
          </a:xfrm>
          <a:solidFill>
            <a:srgbClr val="F2F2F2"/>
          </a:solidFill>
        </p:grpSpPr>
        <p:sp>
          <p:nvSpPr>
            <p:cNvPr id="188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회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9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90" name="Arrow Down"/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 flipH="1">
            <a:off x="6858181" y="3482281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1" name="Text Box"/>
          <p:cNvSpPr/>
          <p:nvPr/>
        </p:nvSpPr>
        <p:spPr>
          <a:xfrm>
            <a:off x="3411543" y="37467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136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명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92" name="표 191"/>
          <p:cNvGraphicFramePr>
            <a:graphicFrameLocks noGrp="1"/>
          </p:cNvGraphicFramePr>
          <p:nvPr/>
        </p:nvGraphicFramePr>
        <p:xfrm>
          <a:off x="10073412" y="1106830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</a:t>
                      </a:r>
                      <a:r>
                        <a:rPr lang="ko-KR" altLang="en-US" sz="750" baseline="0" dirty="0"/>
                        <a:t> 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활성화 된 공연 조회 클릭 시 공연 조회 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돌아간다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7605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공연명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옵션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장소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1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2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3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4</a:t>
                      </a:r>
                      <a:r>
                        <a:rPr lang="ko-KR" altLang="en-US" sz="750" dirty="0"/>
                        <a:t>회 선택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공연 일정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날짜 선택 후 공연 시간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수용 가능 인원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작성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런타임 </a:t>
                      </a:r>
                      <a:r>
                        <a:rPr lang="en-US" altLang="ko-KR" sz="750" dirty="0"/>
                        <a:t>: 120</a:t>
                      </a:r>
                      <a:r>
                        <a:rPr lang="ko-KR" altLang="en-US" sz="750" dirty="0"/>
                        <a:t>분</a:t>
                      </a:r>
                      <a:r>
                        <a:rPr lang="en-US" altLang="ko-KR" sz="750" dirty="0"/>
                        <a:t>, 90</a:t>
                      </a:r>
                      <a:r>
                        <a:rPr lang="ko-KR" altLang="en-US" sz="750" dirty="0"/>
                        <a:t>분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내용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공연 줄거리 및 출연진에 관해 작성</a:t>
                      </a:r>
                      <a:r>
                        <a:rPr lang="en-US" altLang="ko-KR" sz="750" dirty="0"/>
                        <a:t>,</a:t>
                      </a:r>
                      <a:r>
                        <a:rPr lang="ko-KR" altLang="en-US" sz="750" dirty="0"/>
                        <a:t> 첨부파일로 사진 첨부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삭제버튼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삭제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5824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수정버튼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수정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881792"/>
                  </a:ext>
                </a:extLst>
              </a:tr>
            </a:tbl>
          </a:graphicData>
        </a:graphic>
      </p:graphicFrame>
      <p:graphicFrame>
        <p:nvGraphicFramePr>
          <p:cNvPr id="193" name="표 192">
            <a:extLst>
              <a:ext uri="{FF2B5EF4-FFF2-40B4-BE49-F238E27FC236}">
                <a16:creationId xmlns:a16="http://schemas.microsoft.com/office/drawing/2014/main" id="{C5834801-1D0D-F827-114B-A5FDDF3A0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06551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062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표 41"/>
          <p:cNvGraphicFramePr>
            <a:graphicFrameLocks noGrp="1"/>
          </p:cNvGraphicFramePr>
          <p:nvPr/>
        </p:nvGraphicFramePr>
        <p:xfrm>
          <a:off x="10068796" y="1110170"/>
          <a:ext cx="2119937" cy="5434122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공연 </a:t>
                      </a:r>
                      <a:r>
                        <a:rPr kumimoji="0" lang="ko-KR" altLang="en-US" sz="750" b="0" i="0" u="none" strike="noStrike" kern="1200" cap="none" normalizeH="0" baseline="0" dirty="0" err="1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예매자들의</a:t>
                      </a:r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 정보를 </a:t>
                      </a:r>
                      <a:r>
                        <a:rPr kumimoji="0" lang="en-US" altLang="ko-KR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DB</a:t>
                      </a:r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에서 불러온다</a:t>
                      </a:r>
                      <a:r>
                        <a:rPr kumimoji="0" lang="en-US" altLang="ko-KR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.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예매번호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+ </a:t>
                      </a:r>
                      <a:r>
                        <a:rPr lang="ko-KR" altLang="en-US" sz="750" dirty="0" err="1"/>
                        <a:t>예매순서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3</a:t>
                      </a:r>
                      <a:r>
                        <a:rPr lang="ko-KR" altLang="en-US" sz="750" dirty="0"/>
                        <a:t>자리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218772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75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>
                        <a:defRPr/>
                      </a:pP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7635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예매자</a:t>
              </a:r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2790478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공연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예매자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공연 관리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ko-KR" altLang="en-US" sz="1000" b="1" i="0" u="none" strike="noStrike" kern="1200" cap="none" spc="0" normalizeH="0" baseline="0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예매자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867989" y="1660252"/>
            <a:ext cx="1142474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예매자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조회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0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1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2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6" name="표 65"/>
          <p:cNvGraphicFramePr>
            <a:graphicFrameLocks noGrp="1"/>
          </p:cNvGraphicFramePr>
          <p:nvPr/>
        </p:nvGraphicFramePr>
        <p:xfrm>
          <a:off x="2001896" y="2937127"/>
          <a:ext cx="7011382" cy="257860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01626">
                  <a:extLst>
                    <a:ext uri="{9D8B030D-6E8A-4147-A177-3AD203B41FA5}">
                      <a16:colId xmlns:a16="http://schemas.microsoft.com/office/drawing/2014/main" val="1986842146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28651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예매번호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아이디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생년월일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7" name="타원 66"/>
          <p:cNvSpPr/>
          <p:nvPr/>
        </p:nvSpPr>
        <p:spPr>
          <a:xfrm>
            <a:off x="1756616" y="276723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3" name="타원 42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44" name="타원 43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5" name="타원 44"/>
          <p:cNvSpPr/>
          <p:nvPr/>
        </p:nvSpPr>
        <p:spPr>
          <a:xfrm>
            <a:off x="2015439" y="295723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7839148" y="262985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1DA71FDA-165A-36E3-2955-35D2F5D9D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938634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2543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 관리</a:t>
            </a:r>
          </a:p>
        </p:txBody>
      </p:sp>
    </p:spTree>
    <p:extLst>
      <p:ext uri="{BB962C8B-B14F-4D97-AF65-F5344CB8AC3E}">
        <p14:creationId xmlns:p14="http://schemas.microsoft.com/office/powerpoint/2010/main" val="4250497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6550303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 회원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898281" y="1660252"/>
            <a:ext cx="1052706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 조회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Arrow Down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 flipH="1">
            <a:off x="8898284" y="2719380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/>
        </p:nvGraphicFramePr>
        <p:xfrm>
          <a:off x="10072063" y="1102076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옵션 일반회원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배우회원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특별회원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광고 수신 동의 여부 중 선택하여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6666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옵션 검색 시 나오는 일반 회원의 정보</a:t>
                      </a:r>
                      <a:endParaRPr lang="ko-KR" altLang="en-US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옵션 </a:t>
                      </a:r>
                      <a:r>
                        <a:rPr lang="ko-KR" altLang="en-US" sz="750" baseline="0" dirty="0" err="1"/>
                        <a:t>검색시</a:t>
                      </a:r>
                      <a:r>
                        <a:rPr lang="ko-KR" altLang="en-US" sz="750" baseline="0" dirty="0"/>
                        <a:t> 나오는 배우 회원의 정보</a:t>
                      </a: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ko-KR" altLang="en-US" sz="750" baseline="0" dirty="0" err="1"/>
                        <a:t>배우회원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수강신청을 한 일반 회원</a:t>
                      </a: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ko-KR" altLang="en-US" sz="750" baseline="0" dirty="0" err="1"/>
                        <a:t>배우회원은</a:t>
                      </a:r>
                      <a:r>
                        <a:rPr lang="ko-KR" altLang="en-US" sz="750" baseline="0" dirty="0"/>
                        <a:t> 추가로 기수와 </a:t>
                      </a:r>
                      <a:r>
                        <a:rPr lang="ko-KR" altLang="en-US" sz="750" baseline="0" dirty="0" err="1"/>
                        <a:t>사지을</a:t>
                      </a:r>
                      <a:r>
                        <a:rPr lang="ko-KR" altLang="en-US" sz="750" baseline="0" dirty="0"/>
                        <a:t> 확인 할 수 있다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옵션검색시</a:t>
                      </a:r>
                      <a:r>
                        <a:rPr lang="ko-KR" altLang="en-US" sz="750" dirty="0"/>
                        <a:t> 나오는 특별 회원의 정보</a:t>
                      </a:r>
                      <a:endParaRPr lang="en-US" altLang="ko-KR" sz="750" dirty="0"/>
                    </a:p>
                    <a:p>
                      <a:pPr algn="l">
                        <a:defRPr/>
                      </a:pPr>
                      <a:r>
                        <a:rPr lang="ko-KR" altLang="en-US" sz="750" dirty="0"/>
                        <a:t>특별회원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수강을 완료한 배우 회원들 분류</a:t>
                      </a:r>
                      <a:endParaRPr lang="en-US" altLang="ko-KR" sz="750" dirty="0"/>
                    </a:p>
                    <a:p>
                      <a:pPr algn="l">
                        <a:defRPr/>
                      </a:pPr>
                      <a:r>
                        <a:rPr lang="ko-KR" altLang="en-US" sz="750" dirty="0"/>
                        <a:t>특별 회원은 추가로 기수와</a:t>
                      </a:r>
                      <a:r>
                        <a:rPr lang="ko-KR" altLang="en-US" sz="750" baseline="0" dirty="0"/>
                        <a:t> 사진을 확인 할 수 있다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861103"/>
                  </a:ext>
                </a:extLst>
              </a:tr>
              <a:tr h="184261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graphicFrame>
        <p:nvGraphicFramePr>
          <p:cNvPr id="71" name="표 70"/>
          <p:cNvGraphicFramePr>
            <a:graphicFrameLocks noGrp="1"/>
          </p:cNvGraphicFramePr>
          <p:nvPr/>
        </p:nvGraphicFramePr>
        <p:xfrm>
          <a:off x="1795117" y="2707681"/>
          <a:ext cx="7547169" cy="572876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640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8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6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47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23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2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0382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8181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 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일반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Hong***</a:t>
                      </a:r>
                      <a:endParaRPr lang="ko-KR" altLang="en-US" sz="800" u="none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홍길동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1998.03.04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hgd@test.com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Y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9" name="표 98"/>
          <p:cNvGraphicFramePr>
            <a:graphicFrameLocks noGrp="1"/>
          </p:cNvGraphicFramePr>
          <p:nvPr/>
        </p:nvGraphicFramePr>
        <p:xfrm>
          <a:off x="1795117" y="3401893"/>
          <a:ext cx="7547171" cy="133941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82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1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3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21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5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4001315793"/>
                    </a:ext>
                  </a:extLst>
                </a:gridCol>
                <a:gridCol w="854993">
                  <a:extLst>
                    <a:ext uri="{9D8B030D-6E8A-4147-A177-3AD203B41FA5}">
                      <a16:colId xmlns:a16="http://schemas.microsoft.com/office/drawing/2014/main" val="1846026973"/>
                    </a:ext>
                  </a:extLst>
                </a:gridCol>
              </a:tblGrid>
              <a:tr h="30450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기수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사진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622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배우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2000.05.06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Lee@test.com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N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0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3332339" y="3841161"/>
            <a:ext cx="807400" cy="862640"/>
            <a:chOff x="508000" y="1397000"/>
            <a:chExt cx="1018600" cy="1027924"/>
          </a:xfrm>
          <a:solidFill>
            <a:srgbClr val="FFFFFF"/>
          </a:solidFill>
        </p:grpSpPr>
        <p:sp>
          <p:nvSpPr>
            <p:cNvPr id="101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88" y="1416812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104" name="표 103"/>
          <p:cNvGraphicFramePr>
            <a:graphicFrameLocks noGrp="1"/>
          </p:cNvGraphicFramePr>
          <p:nvPr/>
        </p:nvGraphicFramePr>
        <p:xfrm>
          <a:off x="1795115" y="4850933"/>
          <a:ext cx="7547171" cy="133941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82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1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3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21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5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4001315793"/>
                    </a:ext>
                  </a:extLst>
                </a:gridCol>
                <a:gridCol w="854993">
                  <a:extLst>
                    <a:ext uri="{9D8B030D-6E8A-4147-A177-3AD203B41FA5}">
                      <a16:colId xmlns:a16="http://schemas.microsoft.com/office/drawing/2014/main" val="1846026973"/>
                    </a:ext>
                  </a:extLst>
                </a:gridCol>
              </a:tblGrid>
              <a:tr h="30450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기수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사진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622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특별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2000.05.06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Lee@test.com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Y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5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3332337" y="5290201"/>
            <a:ext cx="807400" cy="862640"/>
            <a:chOff x="508000" y="1397000"/>
            <a:chExt cx="1018600" cy="1027924"/>
          </a:xfrm>
          <a:solidFill>
            <a:srgbClr val="FFFFFF"/>
          </a:solidFill>
        </p:grpSpPr>
        <p:sp>
          <p:nvSpPr>
            <p:cNvPr id="106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7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88" y="1416812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0" name="Pagination"/>
          <p:cNvSpPr txBox="1"/>
          <p:nvPr/>
        </p:nvSpPr>
        <p:spPr>
          <a:xfrm>
            <a:off x="4848738" y="6258741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25938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331282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478793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</a:p>
        </p:txBody>
      </p:sp>
      <p:sp>
        <p:nvSpPr>
          <p:cNvPr id="60" name="타원 59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26130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44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6FE45CC-CB11-8FF4-D685-743DE561C515}"/>
              </a:ext>
            </a:extLst>
          </p:cNvPr>
          <p:cNvCxnSpPr>
            <a:cxnSpLocks/>
          </p:cNvCxnSpPr>
          <p:nvPr/>
        </p:nvCxnSpPr>
        <p:spPr>
          <a:xfrm>
            <a:off x="479425" y="6081486"/>
            <a:ext cx="11304588" cy="0"/>
          </a:xfrm>
          <a:prstGeom prst="line">
            <a:avLst/>
          </a:prstGeom>
          <a:ln w="19050">
            <a:solidFill>
              <a:srgbClr val="001B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277B314-4B1F-93EE-94D6-3EB66CA5F21C}"/>
              </a:ext>
            </a:extLst>
          </p:cNvPr>
          <p:cNvSpPr txBox="1"/>
          <p:nvPr/>
        </p:nvSpPr>
        <p:spPr>
          <a:xfrm>
            <a:off x="676172" y="609761"/>
            <a:ext cx="3390865" cy="848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48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CONTENTS</a:t>
            </a:r>
            <a:endParaRPr lang="ko-KR" altLang="en-US" sz="48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7E33A2-3D7C-7209-9F40-F46A62758BD0}"/>
              </a:ext>
            </a:extLst>
          </p:cNvPr>
          <p:cNvCxnSpPr>
            <a:cxnSpLocks/>
          </p:cNvCxnSpPr>
          <p:nvPr/>
        </p:nvCxnSpPr>
        <p:spPr>
          <a:xfrm>
            <a:off x="818969" y="2504823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5015C4-A9CA-25F7-6E61-F6DE4F44CEA8}"/>
              </a:ext>
            </a:extLst>
          </p:cNvPr>
          <p:cNvSpPr txBox="1"/>
          <p:nvPr/>
        </p:nvSpPr>
        <p:spPr>
          <a:xfrm>
            <a:off x="730614" y="2660470"/>
            <a:ext cx="1109599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01.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게시판 관리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ADFE97-284A-068A-E223-5B833800438F}"/>
              </a:ext>
            </a:extLst>
          </p:cNvPr>
          <p:cNvSpPr txBox="1"/>
          <p:nvPr/>
        </p:nvSpPr>
        <p:spPr>
          <a:xfrm>
            <a:off x="2509811" y="2677284"/>
            <a:ext cx="867545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공지사항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1BA0A8-5109-EA89-A4F5-7C99E7B3821C}"/>
              </a:ext>
            </a:extLst>
          </p:cNvPr>
          <p:cNvSpPr txBox="1"/>
          <p:nvPr/>
        </p:nvSpPr>
        <p:spPr>
          <a:xfrm>
            <a:off x="5715332" y="2677284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01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10D61-7166-5FB1-E3F9-50D1CE2BF9C5}"/>
              </a:ext>
            </a:extLst>
          </p:cNvPr>
          <p:cNvSpPr txBox="1"/>
          <p:nvPr/>
        </p:nvSpPr>
        <p:spPr>
          <a:xfrm>
            <a:off x="5718079" y="2974916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02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D7AA1FA-60DF-49B3-12BF-A21D4C17860F}"/>
              </a:ext>
            </a:extLst>
          </p:cNvPr>
          <p:cNvCxnSpPr>
            <a:cxnSpLocks/>
          </p:cNvCxnSpPr>
          <p:nvPr/>
        </p:nvCxnSpPr>
        <p:spPr>
          <a:xfrm>
            <a:off x="816222" y="4016104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D45CDD2-9BBB-82D6-8E28-D415D0CB8CF2}"/>
              </a:ext>
            </a:extLst>
          </p:cNvPr>
          <p:cNvCxnSpPr>
            <a:cxnSpLocks/>
          </p:cNvCxnSpPr>
          <p:nvPr/>
        </p:nvCxnSpPr>
        <p:spPr>
          <a:xfrm>
            <a:off x="2663060" y="2504823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48F8215-6799-48FB-8A7A-93E4FBA45C35}"/>
              </a:ext>
            </a:extLst>
          </p:cNvPr>
          <p:cNvCxnSpPr>
            <a:cxnSpLocks/>
          </p:cNvCxnSpPr>
          <p:nvPr/>
        </p:nvCxnSpPr>
        <p:spPr>
          <a:xfrm>
            <a:off x="2661263" y="4016104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CEB238-8D19-AC52-5366-9D1531E43BC5}"/>
              </a:ext>
            </a:extLst>
          </p:cNvPr>
          <p:cNvSpPr txBox="1"/>
          <p:nvPr/>
        </p:nvSpPr>
        <p:spPr>
          <a:xfrm>
            <a:off x="727867" y="4171751"/>
            <a:ext cx="946093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03.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회원관리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7F06CE-C955-7674-99EA-1E90E9969CDE}"/>
              </a:ext>
            </a:extLst>
          </p:cNvPr>
          <p:cNvSpPr txBox="1"/>
          <p:nvPr/>
        </p:nvSpPr>
        <p:spPr>
          <a:xfrm>
            <a:off x="2507064" y="4188565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회원조회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2363FD-A846-592B-A77D-51523C221BEB}"/>
              </a:ext>
            </a:extLst>
          </p:cNvPr>
          <p:cNvSpPr txBox="1"/>
          <p:nvPr/>
        </p:nvSpPr>
        <p:spPr>
          <a:xfrm>
            <a:off x="5712585" y="4188565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06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890F7D-FBE2-2941-4131-19F973C522CE}"/>
              </a:ext>
            </a:extLst>
          </p:cNvPr>
          <p:cNvSpPr txBox="1"/>
          <p:nvPr/>
        </p:nvSpPr>
        <p:spPr>
          <a:xfrm>
            <a:off x="2509811" y="4486197"/>
            <a:ext cx="1194558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수강 신청 현황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43A406-5B2D-DF2B-F1D5-A5AC5CA700F7}"/>
              </a:ext>
            </a:extLst>
          </p:cNvPr>
          <p:cNvSpPr txBox="1"/>
          <p:nvPr/>
        </p:nvSpPr>
        <p:spPr>
          <a:xfrm>
            <a:off x="5715332" y="4486197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07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78157C3-AEE1-2374-D5FC-CE1A0A2EBEB3}"/>
              </a:ext>
            </a:extLst>
          </p:cNvPr>
          <p:cNvCxnSpPr>
            <a:cxnSpLocks/>
          </p:cNvCxnSpPr>
          <p:nvPr/>
        </p:nvCxnSpPr>
        <p:spPr>
          <a:xfrm>
            <a:off x="6178844" y="2504823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DFB20C7-19FC-3BC7-D23A-6EC15E070984}"/>
              </a:ext>
            </a:extLst>
          </p:cNvPr>
          <p:cNvSpPr txBox="1"/>
          <p:nvPr/>
        </p:nvSpPr>
        <p:spPr>
          <a:xfrm>
            <a:off x="6096810" y="2660470"/>
            <a:ext cx="946093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7ED76F-C95B-C3A7-06FE-8AC3CD438DCE}"/>
              </a:ext>
            </a:extLst>
          </p:cNvPr>
          <p:cNvSpPr txBox="1"/>
          <p:nvPr/>
        </p:nvSpPr>
        <p:spPr>
          <a:xfrm>
            <a:off x="7914107" y="2677284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공연조회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BDCAB1-3DBF-6127-25F9-BE08FA61F178}"/>
              </a:ext>
            </a:extLst>
          </p:cNvPr>
          <p:cNvSpPr txBox="1"/>
          <p:nvPr/>
        </p:nvSpPr>
        <p:spPr>
          <a:xfrm>
            <a:off x="11119628" y="2677284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47602F-E7D9-2CA3-9D6B-7D2E640261E0}"/>
              </a:ext>
            </a:extLst>
          </p:cNvPr>
          <p:cNvSpPr txBox="1"/>
          <p:nvPr/>
        </p:nvSpPr>
        <p:spPr>
          <a:xfrm>
            <a:off x="7916854" y="2974916"/>
            <a:ext cx="1031051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예매자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조회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F62744-031E-F085-B4F5-9509BE065288}"/>
              </a:ext>
            </a:extLst>
          </p:cNvPr>
          <p:cNvSpPr txBox="1"/>
          <p:nvPr/>
        </p:nvSpPr>
        <p:spPr>
          <a:xfrm>
            <a:off x="11122375" y="2974916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05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6C73095-AD72-707A-10F7-6CC8CB45A105}"/>
              </a:ext>
            </a:extLst>
          </p:cNvPr>
          <p:cNvCxnSpPr>
            <a:cxnSpLocks/>
          </p:cNvCxnSpPr>
          <p:nvPr/>
        </p:nvCxnSpPr>
        <p:spPr>
          <a:xfrm>
            <a:off x="8022936" y="2504823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5248F98-88D9-C1D1-C07C-A91A8E1A33BA}"/>
              </a:ext>
            </a:extLst>
          </p:cNvPr>
          <p:cNvCxnSpPr>
            <a:cxnSpLocks/>
          </p:cNvCxnSpPr>
          <p:nvPr/>
        </p:nvCxnSpPr>
        <p:spPr>
          <a:xfrm>
            <a:off x="6177997" y="4016104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015AC45-5D22-CA64-AF3D-CEB94513BCDA}"/>
              </a:ext>
            </a:extLst>
          </p:cNvPr>
          <p:cNvCxnSpPr>
            <a:cxnSpLocks/>
          </p:cNvCxnSpPr>
          <p:nvPr/>
        </p:nvCxnSpPr>
        <p:spPr>
          <a:xfrm>
            <a:off x="8023037" y="4016104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C955C1E-1B8C-6F27-3E68-91D31C9A7924}"/>
              </a:ext>
            </a:extLst>
          </p:cNvPr>
          <p:cNvSpPr txBox="1"/>
          <p:nvPr/>
        </p:nvSpPr>
        <p:spPr>
          <a:xfrm>
            <a:off x="6096810" y="4171751"/>
            <a:ext cx="946093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수업관리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E4B10F-F377-631F-A066-C9B064E5219E}"/>
              </a:ext>
            </a:extLst>
          </p:cNvPr>
          <p:cNvSpPr txBox="1"/>
          <p:nvPr/>
        </p:nvSpPr>
        <p:spPr>
          <a:xfrm>
            <a:off x="7914107" y="4188565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수업등록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698454-7DC7-1322-21BB-669D14D0A50E}"/>
              </a:ext>
            </a:extLst>
          </p:cNvPr>
          <p:cNvSpPr txBox="1"/>
          <p:nvPr/>
        </p:nvSpPr>
        <p:spPr>
          <a:xfrm>
            <a:off x="11119628" y="4188565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08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28C6A50-BC30-F80C-08F2-84DDBA87E9C4}"/>
              </a:ext>
            </a:extLst>
          </p:cNvPr>
          <p:cNvSpPr txBox="1"/>
          <p:nvPr/>
        </p:nvSpPr>
        <p:spPr>
          <a:xfrm>
            <a:off x="7914107" y="4486197"/>
            <a:ext cx="867545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환불신청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73E214B-925F-A9F1-3208-870878D5110C}"/>
              </a:ext>
            </a:extLst>
          </p:cNvPr>
          <p:cNvSpPr txBox="1"/>
          <p:nvPr/>
        </p:nvSpPr>
        <p:spPr>
          <a:xfrm>
            <a:off x="9861692" y="6252392"/>
            <a:ext cx="1972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Story Board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1D98336-5B4B-F82C-2C32-114D96BA8258}"/>
              </a:ext>
            </a:extLst>
          </p:cNvPr>
          <p:cNvSpPr txBox="1"/>
          <p:nvPr/>
        </p:nvSpPr>
        <p:spPr>
          <a:xfrm>
            <a:off x="11119628" y="4474340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09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688046-38EC-ECC8-BB1B-5B61E0D503D8}"/>
              </a:ext>
            </a:extLst>
          </p:cNvPr>
          <p:cNvSpPr txBox="1"/>
          <p:nvPr/>
        </p:nvSpPr>
        <p:spPr>
          <a:xfrm>
            <a:off x="2509811" y="2954622"/>
            <a:ext cx="1002197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문의게시판</a:t>
            </a:r>
          </a:p>
        </p:txBody>
      </p:sp>
    </p:spTree>
    <p:extLst>
      <p:ext uri="{BB962C8B-B14F-4D97-AF65-F5344CB8AC3E}">
        <p14:creationId xmlns:p14="http://schemas.microsoft.com/office/powerpoint/2010/main" val="1608734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수강 신청 현황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609120"/>
              </p:ext>
            </p:extLst>
          </p:nvPr>
        </p:nvGraphicFramePr>
        <p:xfrm>
          <a:off x="10072063" y="1110322"/>
          <a:ext cx="2119937" cy="5425876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기수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수강현황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결제현황</a:t>
                      </a:r>
                      <a:r>
                        <a:rPr lang="ko-KR" altLang="en-US" sz="750" baseline="0" dirty="0"/>
                        <a:t> 중 옵션으로 선택하여 검색 가능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334056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171611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수강현황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승인대기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수강완료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수강포기</a:t>
                      </a:r>
                      <a:r>
                        <a:rPr lang="ko-KR" altLang="en-US" sz="750" dirty="0"/>
                        <a:t> 옵션 중 선택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77457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열람하기 클릭 시 배우 팝업으로 회원이 작성한 지원서 정보를 보여줌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결제대기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결제완료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162821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539307"/>
              </p:ext>
            </p:extLst>
          </p:nvPr>
        </p:nvGraphicFramePr>
        <p:xfrm>
          <a:off x="2001896" y="2937127"/>
          <a:ext cx="7011387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77904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937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917237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64890347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r>
                        <a:rPr 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열람하기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6" name="타원 65"/>
          <p:cNvSpPr/>
          <p:nvPr/>
        </p:nvSpPr>
        <p:spPr>
          <a:xfrm>
            <a:off x="7817700" y="264343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6571425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8189004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6" name="타원 45"/>
          <p:cNvSpPr/>
          <p:nvPr/>
        </p:nvSpPr>
        <p:spPr>
          <a:xfrm>
            <a:off x="7461778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77" name="Drop-Down Box"/>
          <p:cNvGrpSpPr/>
          <p:nvPr>
            <p:custDataLst>
              <p:tags r:id="rId5"/>
            </p:custDataLst>
          </p:nvPr>
        </p:nvGrpSpPr>
        <p:grpSpPr>
          <a:xfrm>
            <a:off x="6658334" y="3259415"/>
            <a:ext cx="692283" cy="210314"/>
            <a:chOff x="595687" y="1298983"/>
            <a:chExt cx="1519187" cy="165629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8983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 err="1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승인대기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Drop-Down Box"/>
          <p:cNvGrpSpPr/>
          <p:nvPr>
            <p:custDataLst>
              <p:tags r:id="rId6"/>
            </p:custDataLst>
          </p:nvPr>
        </p:nvGrpSpPr>
        <p:grpSpPr>
          <a:xfrm>
            <a:off x="8270006" y="3259415"/>
            <a:ext cx="692283" cy="210314"/>
            <a:chOff x="595687" y="1298984"/>
            <a:chExt cx="1519187" cy="165629"/>
          </a:xfrm>
          <a:solidFill>
            <a:srgbClr val="FFFFFF"/>
          </a:solidFill>
        </p:grpSpPr>
        <p:sp>
          <p:nvSpPr>
            <p:cNvPr id="81" name="Text Box"/>
            <p:cNvSpPr/>
            <p:nvPr/>
          </p:nvSpPr>
          <p:spPr>
            <a:xfrm>
              <a:off x="595687" y="1298984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결제완료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82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2" name="표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56043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5503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수강 신청 현황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870486"/>
              </p:ext>
            </p:extLst>
          </p:nvPr>
        </p:nvGraphicFramePr>
        <p:xfrm>
          <a:off x="10072063" y="1110322"/>
          <a:ext cx="2119937" cy="5425876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기수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수강현황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결제현황</a:t>
                      </a:r>
                      <a:r>
                        <a:rPr lang="ko-KR" altLang="en-US" sz="750" baseline="0" dirty="0"/>
                        <a:t> 중 옵션으로 선택하여 검색 가능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334056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171611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수강현황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승인대기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수강완료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수강포기</a:t>
                      </a:r>
                      <a:r>
                        <a:rPr lang="ko-KR" altLang="en-US" sz="750" dirty="0"/>
                        <a:t> 옵션 중 선택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77457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열람하기 클릭 시 배우 팝업으로 회원이 작성한 지원서 정보를 보여줌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결제대기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결제완료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162821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/>
        </p:nvGraphicFramePr>
        <p:xfrm>
          <a:off x="2001896" y="2937127"/>
          <a:ext cx="7011387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77904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937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917237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64890347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r>
                        <a:rPr 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열람하기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6" name="타원 65"/>
          <p:cNvSpPr/>
          <p:nvPr/>
        </p:nvSpPr>
        <p:spPr>
          <a:xfrm>
            <a:off x="7817700" y="264343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6571425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8189004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6" name="타원 45"/>
          <p:cNvSpPr/>
          <p:nvPr/>
        </p:nvSpPr>
        <p:spPr>
          <a:xfrm>
            <a:off x="7461778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77" name="Drop-Down Box"/>
          <p:cNvGrpSpPr/>
          <p:nvPr>
            <p:custDataLst>
              <p:tags r:id="rId5"/>
            </p:custDataLst>
          </p:nvPr>
        </p:nvGrpSpPr>
        <p:grpSpPr>
          <a:xfrm>
            <a:off x="6658334" y="3259415"/>
            <a:ext cx="692283" cy="210314"/>
            <a:chOff x="595687" y="1298983"/>
            <a:chExt cx="1519187" cy="165629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8983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 err="1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승인대기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Drop-Down Box"/>
          <p:cNvGrpSpPr/>
          <p:nvPr>
            <p:custDataLst>
              <p:tags r:id="rId6"/>
            </p:custDataLst>
          </p:nvPr>
        </p:nvGrpSpPr>
        <p:grpSpPr>
          <a:xfrm>
            <a:off x="8270006" y="3259415"/>
            <a:ext cx="692283" cy="210314"/>
            <a:chOff x="595687" y="1298984"/>
            <a:chExt cx="1519187" cy="165629"/>
          </a:xfrm>
          <a:solidFill>
            <a:srgbClr val="FFFFFF"/>
          </a:solidFill>
        </p:grpSpPr>
        <p:sp>
          <p:nvSpPr>
            <p:cNvPr id="81" name="Text Box"/>
            <p:cNvSpPr/>
            <p:nvPr/>
          </p:nvSpPr>
          <p:spPr>
            <a:xfrm>
              <a:off x="595687" y="1298984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결제완료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82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2" name="표 61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4220045" y="2338822"/>
            <a:ext cx="2884314" cy="3811754"/>
            <a:chOff x="4220045" y="2338822"/>
            <a:chExt cx="2884314" cy="3811754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2F068804-68C0-4BA6-DC2B-F0462B11C141}"/>
                </a:ext>
              </a:extLst>
            </p:cNvPr>
            <p:cNvSpPr/>
            <p:nvPr/>
          </p:nvSpPr>
          <p:spPr>
            <a:xfrm>
              <a:off x="4220045" y="2433262"/>
              <a:ext cx="2884314" cy="371731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309334" y="2344818"/>
              <a:ext cx="777842" cy="3477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신청 기수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이름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성별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생년월일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사진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휴대폰번호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ko-KR" sz="1000" b="1" dirty="0">
                  <a:latin typeface="Noto Sans KR" panose="020B0500000000000000" charset="-127"/>
                  <a:ea typeface="Noto Sans KR" panose="020B0500000000000000" charset="-127"/>
                </a:rPr>
                <a:t>E-MAIL</a:t>
              </a: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주소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공연 경험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자기소개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6E50B15F-13F8-4012-3B22-D0477CFE6C14}"/>
                </a:ext>
              </a:extLst>
            </p:cNvPr>
            <p:cNvSpPr/>
            <p:nvPr/>
          </p:nvSpPr>
          <p:spPr>
            <a:xfrm>
              <a:off x="5288446" y="5867603"/>
              <a:ext cx="740892" cy="171170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닫기</a:t>
              </a: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5207879" y="2338822"/>
              <a:ext cx="1768433" cy="34898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15</a:t>
              </a: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기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ko-KR" altLang="en-US" sz="900" dirty="0" err="1">
                  <a:latin typeface="Noto Sans KR" panose="020B0500000000000000" charset="-127"/>
                  <a:ea typeface="Noto Sans KR" panose="020B0500000000000000" charset="-127"/>
                </a:rPr>
                <a:t>박희조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여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1993.07.15</a:t>
              </a:r>
            </a:p>
            <a:p>
              <a:pPr>
                <a:lnSpc>
                  <a:spcPct val="223000"/>
                </a:lnSpc>
              </a:pP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010-8920-0590</a:t>
              </a: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solidFill>
                    <a:srgbClr val="5F5F5F"/>
                  </a:solidFill>
                  <a:latin typeface="Noto Sans KR" panose="020B0500000000000000" charset="-127"/>
                  <a:ea typeface="Noto Sans KR" panose="020B0500000000000000" charset="-127"/>
                  <a:hlinkClick r:id="rId14"/>
                </a:rPr>
                <a:t>bboro_@naver.com</a:t>
              </a:r>
              <a:endParaRPr lang="en-US" altLang="ko-KR" sz="900" dirty="0">
                <a:solidFill>
                  <a:srgbClr val="5F5F5F"/>
                </a:solidFill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b="1" dirty="0"/>
                <a:t>12345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b="1" dirty="0"/>
                <a:t>서울 성동구 왕십리로 </a:t>
              </a:r>
              <a:r>
                <a:rPr lang="en-US" altLang="ko-KR" sz="900" b="1" dirty="0"/>
                <a:t>410 5</a:t>
              </a:r>
              <a:r>
                <a:rPr lang="ko-KR" altLang="en-US" sz="900" b="1" dirty="0"/>
                <a:t>층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있음 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( ME 2</a:t>
              </a: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기 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)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열심히 하겠습니다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. </a:t>
              </a:r>
            </a:p>
          </p:txBody>
        </p:sp>
        <p:grpSp>
          <p:nvGrpSpPr>
            <p:cNvPr id="129" name="Placeholder"/>
            <p:cNvGrpSpPr>
              <a:grpSpLocks/>
            </p:cNvGrpSpPr>
            <p:nvPr/>
          </p:nvGrpSpPr>
          <p:grpSpPr bwMode="auto">
            <a:xfrm>
              <a:off x="5312859" y="3599501"/>
              <a:ext cx="289356" cy="347932"/>
              <a:chOff x="508000" y="1397000"/>
              <a:chExt cx="1008112" cy="1008112"/>
            </a:xfrm>
            <a:solidFill>
              <a:srgbClr val="FFFFFF"/>
            </a:solidFill>
          </p:grpSpPr>
          <p:sp>
            <p:nvSpPr>
              <p:cNvPr id="130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2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7" name="꺾인 연결선 6"/>
          <p:cNvCxnSpPr>
            <a:endCxn id="125" idx="3"/>
          </p:cNvCxnSpPr>
          <p:nvPr/>
        </p:nvCxnSpPr>
        <p:spPr>
          <a:xfrm rot="5400000">
            <a:off x="7049935" y="3524154"/>
            <a:ext cx="822190" cy="713341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328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 관리</a:t>
            </a:r>
          </a:p>
        </p:txBody>
      </p:sp>
    </p:spTree>
    <p:extLst>
      <p:ext uri="{BB962C8B-B14F-4D97-AF65-F5344CB8AC3E}">
        <p14:creationId xmlns:p14="http://schemas.microsoft.com/office/powerpoint/2010/main" val="3085695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550953BF-E6AF-D780-3C27-AB08D89B0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0772"/>
              </p:ext>
            </p:extLst>
          </p:nvPr>
        </p:nvGraphicFramePr>
        <p:xfrm>
          <a:off x="2432613" y="3038390"/>
          <a:ext cx="6582140" cy="12527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0692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92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0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3345">
                  <a:extLst>
                    <a:ext uri="{9D8B030D-6E8A-4147-A177-3AD203B41FA5}">
                      <a16:colId xmlns:a16="http://schemas.microsoft.com/office/drawing/2014/main" val="4137232617"/>
                    </a:ext>
                  </a:extLst>
                </a:gridCol>
                <a:gridCol w="643345">
                  <a:extLst>
                    <a:ext uri="{9D8B030D-6E8A-4147-A177-3AD203B41FA5}">
                      <a16:colId xmlns:a16="http://schemas.microsoft.com/office/drawing/2014/main" val="2997747921"/>
                    </a:ext>
                  </a:extLst>
                </a:gridCol>
                <a:gridCol w="503918">
                  <a:extLst>
                    <a:ext uri="{9D8B030D-6E8A-4147-A177-3AD203B41FA5}">
                      <a16:colId xmlns:a16="http://schemas.microsoft.com/office/drawing/2014/main" val="1024029549"/>
                    </a:ext>
                  </a:extLst>
                </a:gridCol>
                <a:gridCol w="7827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94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945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</a:t>
                      </a:r>
                      <a:r>
                        <a:rPr lang="ko-KR" altLang="en-US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(4/8)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(4/8)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(8/16)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(3/8)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(5/8)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(8/16)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(2/8)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(6/8)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(8/76)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592592"/>
              </p:ext>
            </p:extLst>
          </p:nvPr>
        </p:nvGraphicFramePr>
        <p:xfrm>
          <a:off x="10072063" y="1102076"/>
          <a:ext cx="2119937" cy="5441114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수업번호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모집현황</a:t>
                      </a:r>
                      <a:r>
                        <a:rPr lang="ko-KR" altLang="en-US" sz="750" dirty="0"/>
                        <a:t> 별로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옵션키로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모집중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모집마감</a:t>
                      </a:r>
                      <a:r>
                        <a:rPr lang="ko-KR" altLang="en-US" sz="750" baseline="0" dirty="0"/>
                        <a:t> 현황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수업 상세페이지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지원한 남자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지원한 여자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29321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 한 총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991328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등록버튼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게시글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505288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920202" y="1660252"/>
            <a:ext cx="1028661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643018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수업등록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Pagination"/>
          <p:cNvSpPr txBox="1"/>
          <p:nvPr/>
        </p:nvSpPr>
        <p:spPr>
          <a:xfrm>
            <a:off x="4848738" y="4767994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65" name="Button"/>
          <p:cNvSpPr/>
          <p:nvPr/>
        </p:nvSpPr>
        <p:spPr>
          <a:xfrm>
            <a:off x="2420177" y="4470259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730173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7" name="타원 96"/>
          <p:cNvSpPr/>
          <p:nvPr/>
        </p:nvSpPr>
        <p:spPr bwMode="auto">
          <a:xfrm>
            <a:off x="3197546" y="33130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99" name="타원 98"/>
          <p:cNvSpPr/>
          <p:nvPr/>
        </p:nvSpPr>
        <p:spPr bwMode="auto">
          <a:xfrm>
            <a:off x="8272391" y="293726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00" name="Button"/>
          <p:cNvSpPr/>
          <p:nvPr/>
        </p:nvSpPr>
        <p:spPr>
          <a:xfrm>
            <a:off x="8470601" y="4437009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1" name="타원 100"/>
          <p:cNvSpPr/>
          <p:nvPr/>
        </p:nvSpPr>
        <p:spPr bwMode="auto">
          <a:xfrm>
            <a:off x="8328383" y="437233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aphicFrame>
        <p:nvGraphicFramePr>
          <p:cNvPr id="103" name="표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169167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69" name="타원 68"/>
          <p:cNvSpPr/>
          <p:nvPr/>
        </p:nvSpPr>
        <p:spPr bwMode="auto">
          <a:xfrm>
            <a:off x="3292418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76" name="타원 75"/>
          <p:cNvSpPr/>
          <p:nvPr/>
        </p:nvSpPr>
        <p:spPr bwMode="auto">
          <a:xfrm>
            <a:off x="5482148" y="199966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93" name="Drop-Down Box"/>
          <p:cNvGrpSpPr/>
          <p:nvPr>
            <p:custDataLst>
              <p:tags r:id="rId5"/>
            </p:custDataLst>
          </p:nvPr>
        </p:nvGrpSpPr>
        <p:grpSpPr>
          <a:xfrm>
            <a:off x="8397498" y="3485750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2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4" name="Arrow Down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5" name="Drop-Down Box"/>
          <p:cNvGrpSpPr/>
          <p:nvPr>
            <p:custDataLst>
              <p:tags r:id="rId6"/>
            </p:custDataLst>
          </p:nvPr>
        </p:nvGrpSpPr>
        <p:grpSpPr>
          <a:xfrm>
            <a:off x="8393173" y="3768255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6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7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8" name="Drop-Down Box"/>
          <p:cNvGrpSpPr/>
          <p:nvPr>
            <p:custDataLst>
              <p:tags r:id="rId7"/>
            </p:custDataLst>
          </p:nvPr>
        </p:nvGrpSpPr>
        <p:grpSpPr>
          <a:xfrm>
            <a:off x="8391801" y="4043409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9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마감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0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A044303C-BE6B-A623-71CA-E2543D075B92}"/>
              </a:ext>
            </a:extLst>
          </p:cNvPr>
          <p:cNvSpPr/>
          <p:nvPr/>
        </p:nvSpPr>
        <p:spPr bwMode="auto">
          <a:xfrm>
            <a:off x="5136388" y="291045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C396DBC0-F3B2-A20F-4E36-DCB5D5367C4A}"/>
              </a:ext>
            </a:extLst>
          </p:cNvPr>
          <p:cNvSpPr/>
          <p:nvPr/>
        </p:nvSpPr>
        <p:spPr bwMode="auto">
          <a:xfrm>
            <a:off x="5763319" y="291045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FD8CC4AE-DB3A-D6E7-3E28-40738100458E}"/>
              </a:ext>
            </a:extLst>
          </p:cNvPr>
          <p:cNvSpPr/>
          <p:nvPr/>
        </p:nvSpPr>
        <p:spPr bwMode="auto">
          <a:xfrm>
            <a:off x="6427487" y="291193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81204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209728"/>
              </p:ext>
            </p:extLst>
          </p:nvPr>
        </p:nvGraphicFramePr>
        <p:xfrm>
          <a:off x="10072063" y="1102075"/>
          <a:ext cx="2119937" cy="5441117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활성화 된 </a:t>
                      </a:r>
                      <a:r>
                        <a:rPr lang="en-US" altLang="ko-KR" sz="750" dirty="0"/>
                        <a:t>home</a:t>
                      </a:r>
                      <a:r>
                        <a:rPr lang="ko-KR" altLang="en-US" sz="750" dirty="0"/>
                        <a:t>혹은 </a:t>
                      </a:r>
                      <a:r>
                        <a:rPr lang="ko-KR" altLang="en-US" sz="750" dirty="0" err="1"/>
                        <a:t>메인을</a:t>
                      </a:r>
                      <a:r>
                        <a:rPr lang="ko-KR" altLang="en-US" sz="750" dirty="0"/>
                        <a:t> 누를 시 최초 페이지</a:t>
                      </a:r>
                      <a:r>
                        <a:rPr lang="en-US" altLang="ko-KR" sz="750" dirty="0"/>
                        <a:t>(</a:t>
                      </a:r>
                      <a:r>
                        <a:rPr lang="ko-KR" altLang="en-US" sz="750" dirty="0"/>
                        <a:t>메인</a:t>
                      </a:r>
                      <a:r>
                        <a:rPr lang="en-US" altLang="ko-KR" sz="750" dirty="0"/>
                        <a:t>)</a:t>
                      </a:r>
                      <a:r>
                        <a:rPr lang="ko-KR" altLang="en-US" sz="750" dirty="0"/>
                        <a:t>를 호출함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70244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제목 입력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작품명</a:t>
                      </a:r>
                      <a:r>
                        <a:rPr lang="ko-KR" altLang="en-US" sz="750" dirty="0"/>
                        <a:t>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옵션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기수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수업기간</a:t>
                      </a:r>
                      <a:r>
                        <a:rPr lang="ko-KR" altLang="en-US" sz="750" baseline="0" dirty="0"/>
                        <a:t>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수업 시간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월 </a:t>
                      </a:r>
                      <a:r>
                        <a:rPr lang="en-US" altLang="ko-KR" sz="750" dirty="0"/>
                        <a:t>19</a:t>
                      </a:r>
                      <a:r>
                        <a:rPr lang="ko-KR" altLang="en-US" sz="750" dirty="0"/>
                        <a:t>시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목 </a:t>
                      </a:r>
                      <a:r>
                        <a:rPr lang="en-US" altLang="ko-KR" sz="750" dirty="0"/>
                        <a:t>19</a:t>
                      </a:r>
                      <a:r>
                        <a:rPr lang="ko-KR" altLang="en-US" sz="750" dirty="0"/>
                        <a:t>시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토 </a:t>
                      </a:r>
                      <a:r>
                        <a:rPr lang="en-US" altLang="ko-KR" sz="750" dirty="0"/>
                        <a:t>15</a:t>
                      </a:r>
                      <a:r>
                        <a:rPr lang="ko-KR" altLang="en-US" sz="750" dirty="0"/>
                        <a:t>시 옵션 중 선택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수강 인원 </a:t>
                      </a:r>
                      <a:r>
                        <a:rPr lang="en-US" altLang="ko-KR" sz="750" baseline="0" dirty="0"/>
                        <a:t>: 16</a:t>
                      </a:r>
                      <a:r>
                        <a:rPr lang="ko-KR" altLang="en-US" sz="750" baseline="0" dirty="0"/>
                        <a:t>명</a:t>
                      </a:r>
                      <a:r>
                        <a:rPr lang="en-US" altLang="ko-KR" sz="750" baseline="0" dirty="0"/>
                        <a:t>, 20</a:t>
                      </a:r>
                      <a:r>
                        <a:rPr lang="ko-KR" altLang="en-US" sz="750" baseline="0" dirty="0"/>
                        <a:t>명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모집현황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모집마감</a:t>
                      </a:r>
                      <a:r>
                        <a:rPr lang="ko-KR" altLang="en-US" sz="750" dirty="0"/>
                        <a:t> 옵션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수업 관련 상세내용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667335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최소 버튼 클릭 시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띄운 후 확인 클릭 시 수업 조회 리스트로 이동 취소 시 페이지 창에 머무름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386980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 버튼 클릭 시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띄운 후 확인 클릭 시 수업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254947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532078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수업등록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02" name="Line"/>
          <p:cNvCxnSpPr>
            <a:cxnSpLocks/>
          </p:cNvCxnSpPr>
          <p:nvPr/>
        </p:nvCxnSpPr>
        <p:spPr bwMode="auto">
          <a:xfrm>
            <a:off x="2376398" y="2022348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" name="표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63960"/>
              </p:ext>
            </p:extLst>
          </p:nvPr>
        </p:nvGraphicFramePr>
        <p:xfrm>
          <a:off x="2373758" y="2026323"/>
          <a:ext cx="6524352" cy="386318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작품명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수업기간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수업시간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수강인원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494962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4" name="Text Box"/>
          <p:cNvSpPr/>
          <p:nvPr/>
        </p:nvSpPr>
        <p:spPr>
          <a:xfrm>
            <a:off x="3412780" y="211572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공연반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레베카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배우모집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" name="Text Box"/>
          <p:cNvSpPr/>
          <p:nvPr/>
        </p:nvSpPr>
        <p:spPr>
          <a:xfrm>
            <a:off x="3411543" y="4953767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수업관련 상세내용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그룹 105"/>
          <p:cNvGrpSpPr/>
          <p:nvPr/>
        </p:nvGrpSpPr>
        <p:grpSpPr>
          <a:xfrm>
            <a:off x="5156029" y="6112073"/>
            <a:ext cx="1031671" cy="228600"/>
            <a:chOff x="3834860" y="3459678"/>
            <a:chExt cx="1031671" cy="228600"/>
          </a:xfrm>
        </p:grpSpPr>
        <p:sp>
          <p:nvSpPr>
            <p:cNvPr id="10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109" name="Picture 2"/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634519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0" name="Date Field"/>
          <p:cNvGrpSpPr/>
          <p:nvPr>
            <p:custDataLst>
              <p:tags r:id="rId2"/>
            </p:custDataLst>
          </p:nvPr>
        </p:nvGrpSpPr>
        <p:grpSpPr>
          <a:xfrm>
            <a:off x="3411543" y="3208266"/>
            <a:ext cx="1035146" cy="210314"/>
            <a:chOff x="928688" y="1276631"/>
            <a:chExt cx="1035146" cy="210314"/>
          </a:xfrm>
        </p:grpSpPr>
        <p:sp>
          <p:nvSpPr>
            <p:cNvPr id="111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112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3" name="Date Field"/>
          <p:cNvGrpSpPr/>
          <p:nvPr>
            <p:custDataLst>
              <p:tags r:id="rId3"/>
            </p:custDataLst>
          </p:nvPr>
        </p:nvGrpSpPr>
        <p:grpSpPr>
          <a:xfrm>
            <a:off x="4598154" y="3208266"/>
            <a:ext cx="1035146" cy="210314"/>
            <a:chOff x="928688" y="1276631"/>
            <a:chExt cx="1035146" cy="210314"/>
          </a:xfrm>
        </p:grpSpPr>
        <p:sp>
          <p:nvSpPr>
            <p:cNvPr id="114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115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6" name="Text Box"/>
          <p:cNvSpPr/>
          <p:nvPr/>
        </p:nvSpPr>
        <p:spPr>
          <a:xfrm>
            <a:off x="3412780" y="2851948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7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507358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5" name="타원 134"/>
          <p:cNvSpPr/>
          <p:nvPr/>
        </p:nvSpPr>
        <p:spPr bwMode="auto">
          <a:xfrm>
            <a:off x="2427098" y="212954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36" name="타원 135"/>
          <p:cNvSpPr/>
          <p:nvPr/>
        </p:nvSpPr>
        <p:spPr bwMode="auto">
          <a:xfrm>
            <a:off x="2427098" y="250735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37" name="타원 136"/>
          <p:cNvSpPr/>
          <p:nvPr/>
        </p:nvSpPr>
        <p:spPr bwMode="auto">
          <a:xfrm>
            <a:off x="2427098" y="28546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38" name="타원 137"/>
          <p:cNvSpPr/>
          <p:nvPr/>
        </p:nvSpPr>
        <p:spPr bwMode="auto">
          <a:xfrm>
            <a:off x="2427098" y="321350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39" name="타원 138"/>
          <p:cNvSpPr/>
          <p:nvPr/>
        </p:nvSpPr>
        <p:spPr bwMode="auto">
          <a:xfrm>
            <a:off x="2427098" y="354673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140" name="타원 139"/>
          <p:cNvSpPr/>
          <p:nvPr/>
        </p:nvSpPr>
        <p:spPr bwMode="auto">
          <a:xfrm>
            <a:off x="2423268" y="392071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141" name="타원 140"/>
          <p:cNvSpPr/>
          <p:nvPr/>
        </p:nvSpPr>
        <p:spPr bwMode="auto">
          <a:xfrm>
            <a:off x="2423268" y="477003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grpSp>
        <p:nvGrpSpPr>
          <p:cNvPr id="142" name="Date Picker"/>
          <p:cNvGrpSpPr/>
          <p:nvPr/>
        </p:nvGrpSpPr>
        <p:grpSpPr>
          <a:xfrm>
            <a:off x="5977695" y="2660221"/>
            <a:ext cx="1740074" cy="1395606"/>
            <a:chOff x="617292" y="2012745"/>
            <a:chExt cx="1973507" cy="1632155"/>
          </a:xfrm>
        </p:grpSpPr>
        <p:sp>
          <p:nvSpPr>
            <p:cNvPr id="143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4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57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72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73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74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75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76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77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78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79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80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81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82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83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84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85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86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87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88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89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90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91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92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93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94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95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96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97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98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99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200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201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202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58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65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66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67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68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69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70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71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59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2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63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4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03" name="모서리가 둥근 직사각형 202"/>
          <p:cNvSpPr/>
          <p:nvPr/>
        </p:nvSpPr>
        <p:spPr>
          <a:xfrm>
            <a:off x="5890497" y="2495190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4-1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204" name="Alert"/>
          <p:cNvGrpSpPr/>
          <p:nvPr>
            <p:custDataLst>
              <p:tags r:id="rId5"/>
            </p:custDataLst>
          </p:nvPr>
        </p:nvGrpSpPr>
        <p:grpSpPr>
          <a:xfrm>
            <a:off x="5590016" y="4531873"/>
            <a:ext cx="1795311" cy="1111128"/>
            <a:chOff x="595686" y="1261242"/>
            <a:chExt cx="2397404" cy="1003504"/>
          </a:xfrm>
        </p:grpSpPr>
        <p:sp>
          <p:nvSpPr>
            <p:cNvPr id="205" name="Window Body"/>
            <p:cNvSpPr/>
            <p:nvPr>
              <p:custDataLst>
                <p:tags r:id="rId22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6" name="Text"/>
            <p:cNvSpPr txBox="1"/>
            <p:nvPr>
              <p:custDataLst>
                <p:tags r:id="rId23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등록하시겠습니까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7" name="Title Bar"/>
            <p:cNvSpPr/>
            <p:nvPr>
              <p:custDataLst>
                <p:tags r:id="rId24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8" name="Close Button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09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11" name="Warning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2" name="Error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3" name="Question Icon" hidden="1"/>
              <p:cNvSpPr>
                <a:spLocks noChangeAspect="1" noEditPoints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0" name="Button 1"/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4" name="Button 1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6561072" y="532367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5" name="타원 214"/>
          <p:cNvSpPr/>
          <p:nvPr/>
        </p:nvSpPr>
        <p:spPr bwMode="auto">
          <a:xfrm>
            <a:off x="5625447" y="599149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</a:p>
        </p:txBody>
      </p:sp>
      <p:grpSp>
        <p:nvGrpSpPr>
          <p:cNvPr id="216" name="Alert"/>
          <p:cNvGrpSpPr/>
          <p:nvPr>
            <p:custDataLst>
              <p:tags r:id="rId7"/>
            </p:custDataLst>
          </p:nvPr>
        </p:nvGrpSpPr>
        <p:grpSpPr>
          <a:xfrm>
            <a:off x="7648939" y="4531873"/>
            <a:ext cx="1795311" cy="1111128"/>
            <a:chOff x="595686" y="1261242"/>
            <a:chExt cx="2397404" cy="1003504"/>
          </a:xfrm>
        </p:grpSpPr>
        <p:sp>
          <p:nvSpPr>
            <p:cNvPr id="217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수업관리 리스트로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9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0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1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3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4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5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2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6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8619995" y="532367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7" name="타원 226"/>
          <p:cNvSpPr/>
          <p:nvPr/>
        </p:nvSpPr>
        <p:spPr bwMode="auto">
          <a:xfrm>
            <a:off x="5052702" y="599395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</a:p>
        </p:txBody>
      </p:sp>
      <p:sp>
        <p:nvSpPr>
          <p:cNvPr id="228" name="모서리가 둥근 직사각형 227"/>
          <p:cNvSpPr/>
          <p:nvPr/>
        </p:nvSpPr>
        <p:spPr>
          <a:xfrm>
            <a:off x="5376249" y="4367904"/>
            <a:ext cx="465312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11-1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29" name="모서리가 둥근 직사각형 228"/>
          <p:cNvSpPr/>
          <p:nvPr/>
        </p:nvSpPr>
        <p:spPr>
          <a:xfrm>
            <a:off x="7423576" y="4361756"/>
            <a:ext cx="433386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10-1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0" name="Breadcrumbs"/>
          <p:cNvSpPr>
            <a:spLocks/>
          </p:cNvSpPr>
          <p:nvPr/>
        </p:nvSpPr>
        <p:spPr bwMode="auto">
          <a:xfrm>
            <a:off x="8686196" y="1660252"/>
            <a:ext cx="123064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Home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메인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45" name="표 1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622424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149" name="Drop-Down Box"/>
          <p:cNvGrpSpPr/>
          <p:nvPr>
            <p:custDataLst>
              <p:tags r:id="rId9"/>
            </p:custDataLst>
          </p:nvPr>
        </p:nvGrpSpPr>
        <p:grpSpPr>
          <a:xfrm>
            <a:off x="3421093" y="4294799"/>
            <a:ext cx="551506" cy="179536"/>
            <a:chOff x="595687" y="1292021"/>
            <a:chExt cx="1432731" cy="179536"/>
          </a:xfrm>
          <a:solidFill>
            <a:srgbClr val="FFFFFF"/>
          </a:solidFill>
        </p:grpSpPr>
        <p:sp>
          <p:nvSpPr>
            <p:cNvPr id="150" name="Text Box"/>
            <p:cNvSpPr/>
            <p:nvPr/>
          </p:nvSpPr>
          <p:spPr>
            <a:xfrm>
              <a:off x="595687" y="1292021"/>
              <a:ext cx="143273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Arrow Down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2" name="타원 151"/>
          <p:cNvSpPr/>
          <p:nvPr/>
        </p:nvSpPr>
        <p:spPr bwMode="auto">
          <a:xfrm>
            <a:off x="2423268" y="427126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sp>
        <p:nvSpPr>
          <p:cNvPr id="146" name="타원 145"/>
          <p:cNvSpPr/>
          <p:nvPr/>
        </p:nvSpPr>
        <p:spPr bwMode="auto">
          <a:xfrm>
            <a:off x="8511938" y="15841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147" name="그룹 146"/>
          <p:cNvGrpSpPr/>
          <p:nvPr/>
        </p:nvGrpSpPr>
        <p:grpSpPr>
          <a:xfrm>
            <a:off x="3421037" y="3588171"/>
            <a:ext cx="823403" cy="195311"/>
            <a:chOff x="3411543" y="3761934"/>
            <a:chExt cx="823403" cy="195311"/>
          </a:xfrm>
        </p:grpSpPr>
        <p:sp>
          <p:nvSpPr>
            <p:cNvPr id="148" name="Text Box"/>
            <p:cNvSpPr/>
            <p:nvPr/>
          </p:nvSpPr>
          <p:spPr>
            <a:xfrm>
              <a:off x="3411543" y="3761934"/>
              <a:ext cx="823403" cy="195311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19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4095545" y="38415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4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93467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155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6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160" name="꺾인 연결선 159"/>
          <p:cNvCxnSpPr>
            <a:stCxn id="107" idx="3"/>
            <a:endCxn id="205" idx="2"/>
          </p:cNvCxnSpPr>
          <p:nvPr/>
        </p:nvCxnSpPr>
        <p:spPr>
          <a:xfrm flipV="1">
            <a:off x="6187700" y="5643001"/>
            <a:ext cx="299972" cy="583372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8" idx="2"/>
            <a:endCxn id="217" idx="2"/>
          </p:cNvCxnSpPr>
          <p:nvPr/>
        </p:nvCxnSpPr>
        <p:spPr>
          <a:xfrm rot="5400000" flipH="1" flipV="1">
            <a:off x="6625777" y="4419855"/>
            <a:ext cx="697672" cy="3143964"/>
          </a:xfrm>
          <a:prstGeom prst="bentConnector3">
            <a:avLst>
              <a:gd name="adj1" fmla="val -14894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382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수업수정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2195801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수업수정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수업관리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수업수정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02" name="Line"/>
          <p:cNvCxnSpPr>
            <a:cxnSpLocks/>
          </p:cNvCxnSpPr>
          <p:nvPr/>
        </p:nvCxnSpPr>
        <p:spPr bwMode="auto">
          <a:xfrm>
            <a:off x="2376398" y="2022348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" name="표 102"/>
          <p:cNvGraphicFramePr>
            <a:graphicFrameLocks noGrp="1"/>
          </p:cNvGraphicFramePr>
          <p:nvPr/>
        </p:nvGraphicFramePr>
        <p:xfrm>
          <a:off x="2373758" y="2026323"/>
          <a:ext cx="6524352" cy="386318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작품명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수업기간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수업시간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수강인원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494962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4" name="Text Box"/>
          <p:cNvSpPr/>
          <p:nvPr/>
        </p:nvSpPr>
        <p:spPr>
          <a:xfrm>
            <a:off x="3412780" y="211572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공연반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레베카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배우모집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" name="Text Box"/>
          <p:cNvSpPr/>
          <p:nvPr/>
        </p:nvSpPr>
        <p:spPr>
          <a:xfrm>
            <a:off x="3411543" y="4953767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수업관련 상세내용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그룹 105"/>
          <p:cNvGrpSpPr/>
          <p:nvPr/>
        </p:nvGrpSpPr>
        <p:grpSpPr>
          <a:xfrm>
            <a:off x="5156029" y="6112073"/>
            <a:ext cx="1031671" cy="228600"/>
            <a:chOff x="3834860" y="3459678"/>
            <a:chExt cx="1031671" cy="228600"/>
          </a:xfrm>
        </p:grpSpPr>
        <p:sp>
          <p:nvSpPr>
            <p:cNvPr id="10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109" name="Picture 2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634519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0" name="Date Field"/>
          <p:cNvGrpSpPr/>
          <p:nvPr>
            <p:custDataLst>
              <p:tags r:id="rId2"/>
            </p:custDataLst>
          </p:nvPr>
        </p:nvGrpSpPr>
        <p:grpSpPr>
          <a:xfrm>
            <a:off x="3411543" y="3208266"/>
            <a:ext cx="1035146" cy="210314"/>
            <a:chOff x="928688" y="1276631"/>
            <a:chExt cx="1035146" cy="210314"/>
          </a:xfrm>
        </p:grpSpPr>
        <p:sp>
          <p:nvSpPr>
            <p:cNvPr id="111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112" name="Date Picker Icon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3" name="Date Field"/>
          <p:cNvGrpSpPr/>
          <p:nvPr>
            <p:custDataLst>
              <p:tags r:id="rId3"/>
            </p:custDataLst>
          </p:nvPr>
        </p:nvGrpSpPr>
        <p:grpSpPr>
          <a:xfrm>
            <a:off x="4598154" y="3208266"/>
            <a:ext cx="1035146" cy="210314"/>
            <a:chOff x="928688" y="1276631"/>
            <a:chExt cx="1035146" cy="210314"/>
          </a:xfrm>
        </p:grpSpPr>
        <p:sp>
          <p:nvSpPr>
            <p:cNvPr id="114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115" name="Date Picker Icon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6" name="Text Box"/>
          <p:cNvSpPr/>
          <p:nvPr/>
        </p:nvSpPr>
        <p:spPr>
          <a:xfrm>
            <a:off x="3412780" y="2851948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7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507358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Arrow Down"/>
            <p:cNvSpPr>
              <a:spLocks noChangeAspect="1"/>
            </p:cNvSpPr>
            <p:nvPr>
              <p:custDataLst>
                <p:tags r:id="rId2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5" name="타원 214"/>
          <p:cNvSpPr/>
          <p:nvPr/>
        </p:nvSpPr>
        <p:spPr bwMode="auto">
          <a:xfrm>
            <a:off x="5625447" y="599149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227" name="타원 226"/>
          <p:cNvSpPr/>
          <p:nvPr/>
        </p:nvSpPr>
        <p:spPr bwMode="auto">
          <a:xfrm>
            <a:off x="2258930" y="188183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230" name="Breadcrumbs"/>
          <p:cNvSpPr>
            <a:spLocks/>
          </p:cNvSpPr>
          <p:nvPr/>
        </p:nvSpPr>
        <p:spPr bwMode="auto">
          <a:xfrm>
            <a:off x="8686196" y="1660252"/>
            <a:ext cx="123064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Home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메인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45" name="표 144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149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294799"/>
            <a:ext cx="551506" cy="179536"/>
            <a:chOff x="595687" y="1292021"/>
            <a:chExt cx="1432731" cy="179536"/>
          </a:xfrm>
          <a:solidFill>
            <a:srgbClr val="FFFFFF"/>
          </a:solidFill>
        </p:grpSpPr>
        <p:sp>
          <p:nvSpPr>
            <p:cNvPr id="150" name="Text Box"/>
            <p:cNvSpPr/>
            <p:nvPr/>
          </p:nvSpPr>
          <p:spPr>
            <a:xfrm>
              <a:off x="595687" y="1292021"/>
              <a:ext cx="143273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Arrow Down"/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146" name="표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505942"/>
              </p:ext>
            </p:extLst>
          </p:nvPr>
        </p:nvGraphicFramePr>
        <p:xfrm>
          <a:off x="10072063" y="1102075"/>
          <a:ext cx="2119937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모두 수정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내용 제외하고 모두 입력해야 수정 가능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- </a:t>
                      </a:r>
                      <a:r>
                        <a:rPr lang="ko-KR" altLang="en-US" sz="750" dirty="0" err="1"/>
                        <a:t>수정버튼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데이터가 올바르게 </a:t>
                      </a:r>
                      <a:r>
                        <a:rPr lang="ko-KR" altLang="en-US" sz="750" dirty="0" err="1"/>
                        <a:t>입력됬을</a:t>
                      </a:r>
                      <a:r>
                        <a:rPr lang="ko-KR" altLang="en-US" sz="750" dirty="0"/>
                        <a:t> 경우 수정을 완료하는 </a:t>
                      </a:r>
                      <a:r>
                        <a:rPr lang="en-US" altLang="ko-KR" sz="750" dirty="0"/>
                        <a:t>confirm </a:t>
                      </a:r>
                      <a:r>
                        <a:rPr lang="ko-KR" altLang="en-US" sz="750" dirty="0"/>
                        <a:t>창 띄운 후 확인을 누르면 내용을 저장하고 </a:t>
                      </a:r>
                      <a:r>
                        <a:rPr lang="ko-KR" altLang="en-US" sz="750" dirty="0" err="1"/>
                        <a:t>수업관리</a:t>
                      </a:r>
                      <a:r>
                        <a:rPr lang="ko-KR" altLang="en-US" sz="750" dirty="0"/>
                        <a:t>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88651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</a:tbl>
          </a:graphicData>
        </a:graphic>
      </p:graphicFrame>
      <p:grpSp>
        <p:nvGrpSpPr>
          <p:cNvPr id="147" name="Alert"/>
          <p:cNvGrpSpPr/>
          <p:nvPr>
            <p:custDataLst>
              <p:tags r:id="rId6"/>
            </p:custDataLst>
          </p:nvPr>
        </p:nvGrpSpPr>
        <p:grpSpPr>
          <a:xfrm>
            <a:off x="6271330" y="4709140"/>
            <a:ext cx="1795311" cy="1111128"/>
            <a:chOff x="595686" y="1261242"/>
            <a:chExt cx="2397404" cy="1003504"/>
          </a:xfrm>
        </p:grpSpPr>
        <p:sp>
          <p:nvSpPr>
            <p:cNvPr id="148" name="Window Body"/>
            <p:cNvSpPr/>
            <p:nvPr>
              <p:custDataLst>
                <p:tags r:id="rId1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Text"/>
            <p:cNvSpPr txBox="1"/>
            <p:nvPr>
              <p:custDataLst>
                <p:tags r:id="rId1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현재 작성된 내용으로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수정을 완료하시겠습니까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4" name="Title Bar"/>
            <p:cNvSpPr/>
            <p:nvPr>
              <p:custDataLst>
                <p:tags r:id="rId1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5" name="Close Button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5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1" name="Warning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1" name="Error Icon" hidden="1"/>
              <p:cNvSpPr>
                <a:spLocks noChangeAspect="1" noEditPoint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2" name="Question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0" name="Button 1"/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3" name="모서리가 둥근 직사각형 232"/>
          <p:cNvSpPr/>
          <p:nvPr/>
        </p:nvSpPr>
        <p:spPr>
          <a:xfrm>
            <a:off x="6057563" y="4545171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4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7236447" y="5500941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3421037" y="3588171"/>
            <a:ext cx="823403" cy="195311"/>
            <a:chOff x="3411543" y="3761934"/>
            <a:chExt cx="823403" cy="195311"/>
          </a:xfrm>
        </p:grpSpPr>
        <p:sp>
          <p:nvSpPr>
            <p:cNvPr id="75" name="Text Box"/>
            <p:cNvSpPr/>
            <p:nvPr/>
          </p:nvSpPr>
          <p:spPr>
            <a:xfrm>
              <a:off x="3411543" y="3761934"/>
              <a:ext cx="823403" cy="195311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19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6" name="Arrow Down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4095545" y="38415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7" name="Drop-Down Box"/>
          <p:cNvGrpSpPr/>
          <p:nvPr>
            <p:custDataLst>
              <p:tags r:id="rId8"/>
            </p:custDataLst>
          </p:nvPr>
        </p:nvGrpSpPr>
        <p:grpSpPr>
          <a:xfrm>
            <a:off x="3411543" y="393467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076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561716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lang="ko-KR" altLang="en-US" sz="1000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임형식</a:t>
                      </a:r>
                      <a:endParaRPr lang="ko-KR" altLang="en-US" sz="1000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수업관리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환불신청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76" name="표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618356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029771"/>
              </p:ext>
            </p:extLst>
          </p:nvPr>
        </p:nvGraphicFramePr>
        <p:xfrm>
          <a:off x="10072063" y="1102076"/>
          <a:ext cx="2119937" cy="5441117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0712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회원번호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이름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수업명</a:t>
                      </a:r>
                      <a:r>
                        <a:rPr lang="ko-KR" altLang="en-US" sz="750" baseline="0" dirty="0"/>
                        <a:t> 옵션 카테고리 부여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0712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환불대기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환불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나옴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2-1)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확인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환불처리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환불대기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환불완료</a:t>
                      </a:r>
                      <a:r>
                        <a:rPr lang="ko-KR" altLang="en-US" sz="750" dirty="0"/>
                        <a:t> 현황 표시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184720"/>
                  </a:ext>
                </a:extLst>
              </a:tr>
              <a:tr h="4026877">
                <a:tc gridSpan="2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728329"/>
              </p:ext>
            </p:extLst>
          </p:nvPr>
        </p:nvGraphicFramePr>
        <p:xfrm>
          <a:off x="2001896" y="2937127"/>
          <a:ext cx="7011384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7642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733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8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3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9625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1270363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87642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 err="1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환불대기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이순신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29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환불완료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74" name="타원 73"/>
          <p:cNvSpPr/>
          <p:nvPr/>
        </p:nvSpPr>
        <p:spPr>
          <a:xfrm>
            <a:off x="8034626" y="2791542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2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3305603" y="202197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1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43" name="Alert"/>
          <p:cNvGrpSpPr/>
          <p:nvPr>
            <p:custDataLst>
              <p:tags r:id="rId5"/>
            </p:custDataLst>
          </p:nvPr>
        </p:nvGrpSpPr>
        <p:grpSpPr>
          <a:xfrm>
            <a:off x="4966907" y="4166556"/>
            <a:ext cx="1795311" cy="1111128"/>
            <a:chOff x="595686" y="1261242"/>
            <a:chExt cx="2397404" cy="1003504"/>
          </a:xfrm>
        </p:grpSpPr>
        <p:sp>
          <p:nvSpPr>
            <p:cNvPr id="44" name="Window Body"/>
            <p:cNvSpPr/>
            <p:nvPr>
              <p:custDataLst>
                <p:tags r:id="rId17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Text"/>
            <p:cNvSpPr txBox="1"/>
            <p:nvPr>
              <p:custDataLst>
                <p:tags r:id="rId18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환불처리 승인하시겠습니까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Title Bar"/>
            <p:cNvSpPr/>
            <p:nvPr>
              <p:custDataLst>
                <p:tags r:id="rId19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" name="Close Button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6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67" name="Warning Icon" hidden="1"/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8" name="Error Icon" hidden="1"/>
              <p:cNvSpPr>
                <a:spLocks noChangeAspect="1"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0" name="Question Icon" hidden="1"/>
              <p:cNvSpPr>
                <a:spLocks noChangeAspect="1" noEditPoint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6" name="Button 1"/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1" name="Button 1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5937963" y="495835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3" name="Alert"/>
          <p:cNvGrpSpPr/>
          <p:nvPr>
            <p:custDataLst>
              <p:tags r:id="rId7"/>
            </p:custDataLst>
          </p:nvPr>
        </p:nvGrpSpPr>
        <p:grpSpPr>
          <a:xfrm>
            <a:off x="7025830" y="4166556"/>
            <a:ext cx="1795311" cy="1111128"/>
            <a:chOff x="595686" y="1261242"/>
            <a:chExt cx="2397404" cy="1003504"/>
          </a:xfrm>
        </p:grpSpPr>
        <p:sp>
          <p:nvSpPr>
            <p:cNvPr id="75" name="Window Body"/>
            <p:cNvSpPr/>
            <p:nvPr>
              <p:custDataLst>
                <p:tags r:id="rId9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7" name="Text"/>
            <p:cNvSpPr txBox="1"/>
            <p:nvPr>
              <p:custDataLst>
                <p:tags r:id="rId10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환불처리가 완료되었습니다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8" name="Title Bar"/>
            <p:cNvSpPr/>
            <p:nvPr>
              <p:custDataLst>
                <p:tags r:id="rId11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Close Button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80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82" name="Warning Icon" hidden="1"/>
              <p:cNvSpPr>
                <a:spLocks noChangeAspect="1"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3" name="Error Icon" hidden="1"/>
              <p:cNvSpPr>
                <a:spLocks noChangeAspect="1" noEditPoint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4" name="Question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1" name="Button 1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5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7996886" y="495835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4753140" y="4002587"/>
            <a:ext cx="465312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6800467" y="399643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2-2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969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721536" y="29581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통계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7612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수입조회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1628395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수입조회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통계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수입조회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145" name="Breadcrumbs"/>
          <p:cNvSpPr>
            <a:spLocks/>
          </p:cNvSpPr>
          <p:nvPr/>
        </p:nvSpPr>
        <p:spPr bwMode="auto">
          <a:xfrm>
            <a:off x="9099738" y="1660252"/>
            <a:ext cx="849125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통계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수입조회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2" name="표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733374"/>
              </p:ext>
            </p:extLst>
          </p:nvPr>
        </p:nvGraphicFramePr>
        <p:xfrm>
          <a:off x="1430467" y="4666230"/>
          <a:ext cx="8428432" cy="11384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53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3797162296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100735312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122438497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6913959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아이디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수강상태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수강금액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임형식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150,000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Lee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Hong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3" name="Drop-Down Box"/>
          <p:cNvGrpSpPr/>
          <p:nvPr>
            <p:custDataLst>
              <p:tags r:id="rId2"/>
            </p:custDataLst>
          </p:nvPr>
        </p:nvGrpSpPr>
        <p:grpSpPr>
          <a:xfrm>
            <a:off x="4386392" y="4044119"/>
            <a:ext cx="745099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74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5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52670" y="1355414"/>
              <a:ext cx="117531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7" name="Search Box"/>
          <p:cNvGrpSpPr/>
          <p:nvPr>
            <p:custDataLst>
              <p:tags r:id="rId3"/>
            </p:custDataLst>
          </p:nvPr>
        </p:nvGrpSpPr>
        <p:grpSpPr>
          <a:xfrm>
            <a:off x="5165854" y="4031564"/>
            <a:ext cx="1060065" cy="228600"/>
            <a:chOff x="1355596" y="2263966"/>
            <a:chExt cx="2092683" cy="228600"/>
          </a:xfrm>
        </p:grpSpPr>
        <p:sp>
          <p:nvSpPr>
            <p:cNvPr id="78" name="Text Box"/>
            <p:cNvSpPr/>
            <p:nvPr/>
          </p:nvSpPr>
          <p:spPr>
            <a:xfrm>
              <a:off x="1355596" y="2263966"/>
              <a:ext cx="2092683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79" name="Search Icon"/>
            <p:cNvSpPr>
              <a:spLocks noChangeAspect="1"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3131500" y="2327466"/>
              <a:ext cx="197436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0" name="Button"/>
          <p:cNvSpPr/>
          <p:nvPr/>
        </p:nvSpPr>
        <p:spPr>
          <a:xfrm>
            <a:off x="6289401" y="4040874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1" name="Line"/>
          <p:cNvCxnSpPr>
            <a:cxnSpLocks/>
          </p:cNvCxnSpPr>
          <p:nvPr/>
        </p:nvCxnSpPr>
        <p:spPr bwMode="auto">
          <a:xfrm>
            <a:off x="2467436" y="4449619"/>
            <a:ext cx="6588000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타원 81"/>
          <p:cNvSpPr/>
          <p:nvPr/>
        </p:nvSpPr>
        <p:spPr bwMode="auto">
          <a:xfrm>
            <a:off x="4251069" y="38850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83" name="Pagination"/>
          <p:cNvSpPr txBox="1"/>
          <p:nvPr/>
        </p:nvSpPr>
        <p:spPr>
          <a:xfrm>
            <a:off x="4698403" y="5988016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84" name="Header"/>
          <p:cNvSpPr txBox="1"/>
          <p:nvPr/>
        </p:nvSpPr>
        <p:spPr>
          <a:xfrm>
            <a:off x="1598016" y="2166979"/>
            <a:ext cx="89928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· </a:t>
            </a:r>
            <a:r>
              <a:rPr lang="ko-KR" altLang="en-US" sz="900" b="1" dirty="0" err="1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월간수입</a:t>
            </a:r>
            <a:r>
              <a:rPr lang="ko-KR" alt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그래프</a:t>
            </a:r>
            <a:endParaRPr lang="en-US" sz="900" b="1" dirty="0">
              <a:solidFill>
                <a:srgbClr val="5F5F5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85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1759299" y="2429849"/>
            <a:ext cx="2599827" cy="1238591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86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7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8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9" name="Header"/>
          <p:cNvSpPr txBox="1"/>
          <p:nvPr/>
        </p:nvSpPr>
        <p:spPr>
          <a:xfrm>
            <a:off x="6165465" y="2166979"/>
            <a:ext cx="66845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· </a:t>
            </a:r>
            <a:r>
              <a:rPr lang="ko-KR" alt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수입 리스트</a:t>
            </a:r>
            <a:endParaRPr lang="en-US" sz="900" b="1" dirty="0">
              <a:solidFill>
                <a:srgbClr val="5F5F5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aphicFrame>
        <p:nvGraphicFramePr>
          <p:cNvPr id="90" name="표 8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830143"/>
              </p:ext>
            </p:extLst>
          </p:nvPr>
        </p:nvGraphicFramePr>
        <p:xfrm>
          <a:off x="6383720" y="2430793"/>
          <a:ext cx="2107108" cy="14249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53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금액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550,000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금액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185,000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884097"/>
                  </a:ext>
                </a:extLst>
              </a:tr>
            </a:tbl>
          </a:graphicData>
        </a:graphic>
      </p:graphicFrame>
      <p:graphicFrame>
        <p:nvGraphicFramePr>
          <p:cNvPr id="113" name="표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552117"/>
              </p:ext>
            </p:extLst>
          </p:nvPr>
        </p:nvGraphicFramePr>
        <p:xfrm>
          <a:off x="10072063" y="1102075"/>
          <a:ext cx="2119937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월간 수입 그래프로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기수별</a:t>
                      </a:r>
                      <a:r>
                        <a:rPr lang="ko-KR" altLang="en-US" sz="750" dirty="0"/>
                        <a:t> 수입 리스트 출력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회원 이름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수업명</a:t>
                      </a:r>
                      <a:r>
                        <a:rPr lang="ko-KR" altLang="en-US" sz="750" baseline="0" dirty="0"/>
                        <a:t> 카테고리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수강생 정보 및 </a:t>
                      </a: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리스트 표시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33190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graphicFrame>
        <p:nvGraphicFramePr>
          <p:cNvPr id="43" name="표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91703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42" name="타원 41"/>
          <p:cNvSpPr/>
          <p:nvPr/>
        </p:nvSpPr>
        <p:spPr bwMode="auto">
          <a:xfrm>
            <a:off x="1407474" y="195604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44" name="타원 43"/>
          <p:cNvSpPr/>
          <p:nvPr/>
        </p:nvSpPr>
        <p:spPr bwMode="auto">
          <a:xfrm>
            <a:off x="5933408" y="195057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5" name="타원 44"/>
          <p:cNvSpPr/>
          <p:nvPr/>
        </p:nvSpPr>
        <p:spPr bwMode="auto">
          <a:xfrm>
            <a:off x="1301454" y="451827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020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615738" y="2958127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로그인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6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465680"/>
              </p:ext>
            </p:extLst>
          </p:nvPr>
        </p:nvGraphicFramePr>
        <p:xfrm>
          <a:off x="10072063" y="1102075"/>
          <a:ext cx="2119937" cy="5445549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는 고정 </a:t>
                      </a:r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만 사용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ID : admin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는 고정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만 사용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PW : me1234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와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를 정확히 입력 시</a:t>
                      </a:r>
                      <a:endParaRPr lang="en-US" altLang="ko-KR" sz="750" dirty="0"/>
                    </a:p>
                    <a:p>
                      <a:pPr algn="l"/>
                      <a:r>
                        <a:rPr lang="ko-KR" altLang="en-US" sz="750" dirty="0"/>
                        <a:t>관리자 메인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와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가 일치 하지 않을 시</a:t>
                      </a:r>
                      <a:endParaRPr lang="en-US" altLang="ko-KR" sz="750" dirty="0"/>
                    </a:p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 혹은 </a:t>
                      </a:r>
                      <a:r>
                        <a:rPr lang="en-US" altLang="ko-KR" sz="750" dirty="0"/>
                        <a:t>PW </a:t>
                      </a:r>
                      <a:r>
                        <a:rPr lang="ko-KR" altLang="en-US" sz="750" dirty="0"/>
                        <a:t>불일치함을 알림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91384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+mn-ea"/>
                        <a:sym typeface="Wingdings 3" pitchFamily="18" charset="2"/>
                      </a:endParaRPr>
                    </a:p>
                    <a:p>
                      <a:pPr algn="l"/>
                      <a:endParaRPr lang="en-US" altLang="ko-KR" sz="750" baseline="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301335" y="1165234"/>
            <a:ext cx="124745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로그인이</a:t>
            </a:r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되어 있지 않습니다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565898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788220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관리자 로그인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로그인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로그인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pSp>
        <p:nvGrpSpPr>
          <p:cNvPr id="99" name="그룹 98">
            <a:extLst>
              <a:ext uri="{FF2B5EF4-FFF2-40B4-BE49-F238E27FC236}">
                <a16:creationId xmlns:a16="http://schemas.microsoft.com/office/drawing/2014/main" id="{ABCFD734-B418-4C9A-6EAB-FC37A4E70B1D}"/>
              </a:ext>
            </a:extLst>
          </p:cNvPr>
          <p:cNvGrpSpPr/>
          <p:nvPr/>
        </p:nvGrpSpPr>
        <p:grpSpPr>
          <a:xfrm>
            <a:off x="3782821" y="1965606"/>
            <a:ext cx="2592360" cy="3096430"/>
            <a:chOff x="3440790" y="1340710"/>
            <a:chExt cx="2592360" cy="3096430"/>
          </a:xfrm>
        </p:grpSpPr>
        <p:grpSp>
          <p:nvGrpSpPr>
            <p:cNvPr id="100" name="Placeholder">
              <a:extLst>
                <a:ext uri="{FF2B5EF4-FFF2-40B4-BE49-F238E27FC236}">
                  <a16:creationId xmlns:a16="http://schemas.microsoft.com/office/drawing/2014/main" id="{15B4903D-D8F6-3AAB-EBD7-DC7D450DD788}"/>
                </a:ext>
              </a:extLst>
            </p:cNvPr>
            <p:cNvGrpSpPr/>
            <p:nvPr>
              <p:custDataLst>
                <p:tags r:id="rId12"/>
              </p:custDataLst>
            </p:nvPr>
          </p:nvGrpSpPr>
          <p:grpSpPr>
            <a:xfrm>
              <a:off x="3584810" y="1412720"/>
              <a:ext cx="2304320" cy="64809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19" name="Placeholder">
                <a:extLst>
                  <a:ext uri="{FF2B5EF4-FFF2-40B4-BE49-F238E27FC236}">
                    <a16:creationId xmlns:a16="http://schemas.microsoft.com/office/drawing/2014/main" id="{613DF5A2-438D-D51D-B38F-6667C9D8B18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33" name="Border">
                  <a:extLst>
                    <a:ext uri="{FF2B5EF4-FFF2-40B4-BE49-F238E27FC236}">
                      <a16:creationId xmlns:a16="http://schemas.microsoft.com/office/drawing/2014/main" id="{1E270D21-96AE-1CA0-16C3-83F5D72346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5" name="Line 2">
                  <a:extLst>
                    <a:ext uri="{FF2B5EF4-FFF2-40B4-BE49-F238E27FC236}">
                      <a16:creationId xmlns:a16="http://schemas.microsoft.com/office/drawing/2014/main" id="{FFFED71E-1B6E-8D06-388B-05A5781A0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6" name="Line 1">
                  <a:extLst>
                    <a:ext uri="{FF2B5EF4-FFF2-40B4-BE49-F238E27FC236}">
                      <a16:creationId xmlns:a16="http://schemas.microsoft.com/office/drawing/2014/main" id="{1940ECF0-1C93-2B7D-D046-93FD3E371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23" name="Label">
                <a:extLst>
                  <a:ext uri="{FF2B5EF4-FFF2-40B4-BE49-F238E27FC236}">
                    <a16:creationId xmlns:a16="http://schemas.microsoft.com/office/drawing/2014/main" id="{F93E147A-61B2-D4CB-538C-E797E521F905}"/>
                  </a:ext>
                </a:extLst>
              </p:cNvPr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4243912" y="2666931"/>
                <a:ext cx="249773" cy="330338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ME logo</a:t>
                </a:r>
              </a:p>
            </p:txBody>
          </p:sp>
        </p:grp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90A477B7-56D9-0651-DF4F-7772F33493A8}"/>
                </a:ext>
              </a:extLst>
            </p:cNvPr>
            <p:cNvSpPr/>
            <p:nvPr/>
          </p:nvSpPr>
          <p:spPr>
            <a:xfrm>
              <a:off x="3656820" y="2420860"/>
              <a:ext cx="2160300" cy="3600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ID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AD6AC2E-6CF4-E8C7-0623-755C27F78245}"/>
                </a:ext>
              </a:extLst>
            </p:cNvPr>
            <p:cNvSpPr/>
            <p:nvPr/>
          </p:nvSpPr>
          <p:spPr>
            <a:xfrm>
              <a:off x="3656820" y="2852920"/>
              <a:ext cx="2160300" cy="3600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PASSWORD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6E50B15F-13F8-4012-3B22-D0477CFE6C14}"/>
                </a:ext>
              </a:extLst>
            </p:cNvPr>
            <p:cNvSpPr/>
            <p:nvPr/>
          </p:nvSpPr>
          <p:spPr>
            <a:xfrm>
              <a:off x="3656820" y="3645030"/>
              <a:ext cx="2160300" cy="360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LOG IN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A12872B-F3DF-DD3B-4469-F82257D9C117}"/>
                </a:ext>
              </a:extLst>
            </p:cNvPr>
            <p:cNvSpPr txBox="1"/>
            <p:nvPr/>
          </p:nvSpPr>
          <p:spPr>
            <a:xfrm>
              <a:off x="3656820" y="3232014"/>
              <a:ext cx="1174166" cy="257369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□ </a:t>
              </a:r>
              <a:r>
                <a:rPr lang="en-US" altLang="ko-KR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ID </a:t>
              </a:r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저장</a:t>
              </a: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2F068804-68C0-4BA6-DC2B-F0462B11C141}"/>
                </a:ext>
              </a:extLst>
            </p:cNvPr>
            <p:cNvSpPr/>
            <p:nvPr/>
          </p:nvSpPr>
          <p:spPr>
            <a:xfrm>
              <a:off x="3440790" y="1340710"/>
              <a:ext cx="2592360" cy="30964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03DC001D-60F7-CF74-374F-E6EF82391844}"/>
              </a:ext>
            </a:extLst>
          </p:cNvPr>
          <p:cNvSpPr/>
          <p:nvPr/>
        </p:nvSpPr>
        <p:spPr bwMode="auto">
          <a:xfrm>
            <a:off x="3827173" y="291324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957D39A-9B24-22C6-8DA6-C75588C13DB3}"/>
              </a:ext>
            </a:extLst>
          </p:cNvPr>
          <p:cNvSpPr/>
          <p:nvPr/>
        </p:nvSpPr>
        <p:spPr bwMode="auto">
          <a:xfrm>
            <a:off x="3827173" y="340774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37" name="Alert">
            <a:extLst>
              <a:ext uri="{FF2B5EF4-FFF2-40B4-BE49-F238E27FC236}">
                <a16:creationId xmlns:a16="http://schemas.microsoft.com/office/drawing/2014/main" id="{68E646AB-78EE-C421-1E7C-106F2A57A892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275361" y="5270483"/>
            <a:ext cx="1795311" cy="1111128"/>
            <a:chOff x="595686" y="1261242"/>
            <a:chExt cx="2397404" cy="1003504"/>
          </a:xfrm>
        </p:grpSpPr>
        <p:sp>
          <p:nvSpPr>
            <p:cNvPr id="38" name="Window Body">
              <a:extLst>
                <a:ext uri="{FF2B5EF4-FFF2-40B4-BE49-F238E27FC236}">
                  <a16:creationId xmlns:a16="http://schemas.microsoft.com/office/drawing/2014/main" id="{89CBCE91-3007-425D-9CBE-EF53E5593B2F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Text">
              <a:extLst>
                <a:ext uri="{FF2B5EF4-FFF2-40B4-BE49-F238E27FC236}">
                  <a16:creationId xmlns:a16="http://schemas.microsoft.com/office/drawing/2014/main" id="{6F8EE5AF-FA92-C63D-309F-5C6DC4CA26A6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아이디 혹은 비밀번호가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일치하지 않습니다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Title Bar">
              <a:extLst>
                <a:ext uri="{FF2B5EF4-FFF2-40B4-BE49-F238E27FC236}">
                  <a16:creationId xmlns:a16="http://schemas.microsoft.com/office/drawing/2014/main" id="{9B6AFF1F-3293-6CE4-6E51-F12B0D259357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Close Button">
              <a:extLst>
                <a:ext uri="{FF2B5EF4-FFF2-40B4-BE49-F238E27FC236}">
                  <a16:creationId xmlns:a16="http://schemas.microsoft.com/office/drawing/2014/main" id="{CBBC0D28-2CD2-1EAD-634B-7FB77F701CC8}"/>
                </a:ext>
              </a:extLst>
            </p:cNvPr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2" name="Icons">
              <a:extLst>
                <a:ext uri="{FF2B5EF4-FFF2-40B4-BE49-F238E27FC236}">
                  <a16:creationId xmlns:a16="http://schemas.microsoft.com/office/drawing/2014/main" id="{DD853A13-7C30-3081-5A8A-7EC33B387F5B}"/>
                </a:ext>
              </a:extLst>
            </p:cNvPr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44" name="Warning Icon" hidden="1">
                <a:extLst>
                  <a:ext uri="{FF2B5EF4-FFF2-40B4-BE49-F238E27FC236}">
                    <a16:creationId xmlns:a16="http://schemas.microsoft.com/office/drawing/2014/main" id="{3032F2B5-81E4-AAC4-9023-DA969512CE1B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5" name="Error Icon" hidden="1">
                <a:extLst>
                  <a:ext uri="{FF2B5EF4-FFF2-40B4-BE49-F238E27FC236}">
                    <a16:creationId xmlns:a16="http://schemas.microsoft.com/office/drawing/2014/main" id="{1DC9461A-0306-8147-BA41-5B0FE2A7A94E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6" name="Question Icon" hidden="1">
                <a:extLst>
                  <a:ext uri="{FF2B5EF4-FFF2-40B4-BE49-F238E27FC236}">
                    <a16:creationId xmlns:a16="http://schemas.microsoft.com/office/drawing/2014/main" id="{B0A008E5-1490-647C-5F51-E74C7DFA7895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3" name="Button 1">
              <a:extLst>
                <a:ext uri="{FF2B5EF4-FFF2-40B4-BE49-F238E27FC236}">
                  <a16:creationId xmlns:a16="http://schemas.microsoft.com/office/drawing/2014/main" id="{9655E6A9-9D8C-4A25-E36E-AF58163A98AD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806990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AF615CD1-9DD9-35B3-7DBA-5B739ED92E65}"/>
              </a:ext>
            </a:extLst>
          </p:cNvPr>
          <p:cNvSpPr/>
          <p:nvPr/>
        </p:nvSpPr>
        <p:spPr bwMode="auto">
          <a:xfrm>
            <a:off x="4164763" y="514378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60" name="Button 1">
            <a:extLst>
              <a:ext uri="{FF2B5EF4-FFF2-40B4-BE49-F238E27FC236}">
                <a16:creationId xmlns:a16="http://schemas.microsoft.com/office/drawing/2014/main" id="{576EAAA5-7531-BDFA-0D02-AB633769B63A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5253110" y="6068188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F615CD1-9DD9-35B3-7DBA-5B739ED92E65}"/>
              </a:ext>
            </a:extLst>
          </p:cNvPr>
          <p:cNvSpPr/>
          <p:nvPr/>
        </p:nvSpPr>
        <p:spPr bwMode="auto">
          <a:xfrm>
            <a:off x="3838088" y="416427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25421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378494" y="2958127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게시판 관리</a:t>
            </a:r>
          </a:p>
        </p:txBody>
      </p:sp>
    </p:spTree>
    <p:extLst>
      <p:ext uri="{BB962C8B-B14F-4D97-AF65-F5344CB8AC3E}">
        <p14:creationId xmlns:p14="http://schemas.microsoft.com/office/powerpoint/2010/main" val="310158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표 35"/>
          <p:cNvGraphicFramePr>
            <a:graphicFrameLocks noGrp="1"/>
          </p:cNvGraphicFramePr>
          <p:nvPr/>
        </p:nvGraphicFramePr>
        <p:xfrm>
          <a:off x="2431140" y="2900582"/>
          <a:ext cx="6582142" cy="11384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490964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449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8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9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43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공연후기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공연예매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10072063" y="1102075"/>
          <a:ext cx="2119937" cy="5443492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게시글 클릭 시 </a:t>
                      </a:r>
                      <a:r>
                        <a:rPr lang="ko-KR" altLang="en-US" sz="750" baseline="0" dirty="0" err="1"/>
                        <a:t>게시글페이지로</a:t>
                      </a:r>
                      <a:r>
                        <a:rPr lang="ko-KR" altLang="en-US" sz="750" baseline="0" dirty="0"/>
                        <a:t>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13415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클릭 시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7-1) </a:t>
                      </a:r>
                      <a:r>
                        <a:rPr lang="ko-KR" altLang="en-US" sz="750" baseline="0" dirty="0" err="1"/>
                        <a:t>게시글을</a:t>
                      </a:r>
                      <a:r>
                        <a:rPr lang="ko-KR" altLang="en-US" sz="750" baseline="0" dirty="0"/>
                        <a:t> 삭제하시겠습니까</a:t>
                      </a:r>
                      <a:r>
                        <a:rPr lang="en-US" altLang="ko-KR" sz="750" baseline="0" dirty="0"/>
                        <a:t>? Confirm</a:t>
                      </a:r>
                      <a:r>
                        <a:rPr lang="ko-KR" altLang="en-US" sz="750" baseline="0" dirty="0"/>
                        <a:t>창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 </a:t>
                      </a: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페이지에 </a:t>
                      </a:r>
                      <a:r>
                        <a:rPr lang="ko-KR" altLang="en-US" sz="750" baseline="0" dirty="0" err="1"/>
                        <a:t>머뭄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7-2) </a:t>
                      </a:r>
                      <a:r>
                        <a:rPr lang="ko-KR" altLang="en-US" sz="750" baseline="0" dirty="0"/>
                        <a:t>콘텐츠 </a:t>
                      </a:r>
                      <a:r>
                        <a:rPr lang="ko-KR" altLang="en-US" sz="750" baseline="0" dirty="0" err="1"/>
                        <a:t>미선택</a:t>
                      </a:r>
                      <a:r>
                        <a:rPr lang="ko-KR" altLang="en-US" sz="750" baseline="0" dirty="0"/>
                        <a:t> 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7-3) </a:t>
                      </a:r>
                      <a:r>
                        <a:rPr lang="ko-KR" altLang="en-US" sz="750" baseline="0" dirty="0"/>
                        <a:t>콘텐츠 선택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861904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등록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글 등록페이지로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650499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806389" y="1660252"/>
            <a:ext cx="1142474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Pagination"/>
          <p:cNvSpPr txBox="1"/>
          <p:nvPr/>
        </p:nvSpPr>
        <p:spPr>
          <a:xfrm>
            <a:off x="4848738" y="4383830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8" name="Button"/>
          <p:cNvSpPr/>
          <p:nvPr/>
        </p:nvSpPr>
        <p:spPr>
          <a:xfrm>
            <a:off x="2420177" y="4119901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07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Arrow Down"/>
            <p:cNvSpPr>
              <a:spLocks noChangeAspect="1"/>
            </p:cNvSpPr>
            <p:nvPr>
              <p:custDataLst>
                <p:tags r:id="rId35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9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0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11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12" name="Search Icon"/>
            <p:cNvSpPr>
              <a:spLocks noChangeAspect="1"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4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8" name="Arrow Down"/>
            <p:cNvSpPr>
              <a:spLocks noChangeAspect="1"/>
            </p:cNvSpPr>
            <p:nvPr>
              <p:custDataLst>
                <p:tags r:id="rId33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0" name="타원 11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21" name="타원 120"/>
          <p:cNvSpPr/>
          <p:nvPr/>
        </p:nvSpPr>
        <p:spPr bwMode="auto">
          <a:xfrm>
            <a:off x="5512810" y="19630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22" name="타원 12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25" name="타원 124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26" name="타원 125"/>
          <p:cNvSpPr/>
          <p:nvPr/>
        </p:nvSpPr>
        <p:spPr bwMode="auto">
          <a:xfrm>
            <a:off x="2276030" y="4021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grpSp>
        <p:nvGrpSpPr>
          <p:cNvPr id="127" name="Alert"/>
          <p:cNvGrpSpPr/>
          <p:nvPr>
            <p:custDataLst>
              <p:tags r:id="rId5"/>
            </p:custDataLst>
          </p:nvPr>
        </p:nvGrpSpPr>
        <p:grpSpPr>
          <a:xfrm>
            <a:off x="4946867" y="4952771"/>
            <a:ext cx="1795311" cy="1111128"/>
            <a:chOff x="595686" y="1261242"/>
            <a:chExt cx="2397404" cy="1003504"/>
          </a:xfrm>
        </p:grpSpPr>
        <p:sp>
          <p:nvSpPr>
            <p:cNvPr id="128" name="Window Body"/>
            <p:cNvSpPr/>
            <p:nvPr>
              <p:custDataLst>
                <p:tags r:id="rId25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9" name="Text"/>
            <p:cNvSpPr txBox="1"/>
            <p:nvPr>
              <p:custDataLst>
                <p:tags r:id="rId26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삭제할 게시글을 선택해주세요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0" name="Title Bar"/>
            <p:cNvSpPr/>
            <p:nvPr>
              <p:custDataLst>
                <p:tags r:id="rId27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Close Button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3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38" name="Warning Icon" hidden="1"/>
              <p:cNvSpPr>
                <a:spLocks noChangeAspect="1"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9" name="Error Icon" hidden="1"/>
              <p:cNvSpPr>
                <a:spLocks noChangeAspect="1" noEditPoints="1"/>
              </p:cNvSpPr>
              <p:nvPr>
                <p:custDataLst>
                  <p:tags r:id="rId31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0" name="Question Icon" hidden="1"/>
              <p:cNvSpPr>
                <a:spLocks noChangeAspect="1" noEditPoints="1"/>
              </p:cNvSpPr>
              <p:nvPr>
                <p:custDataLst>
                  <p:tags r:id="rId32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4" name="Button 1"/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1" name="모서리가 둥근 직사각형 140"/>
          <p:cNvSpPr/>
          <p:nvPr/>
        </p:nvSpPr>
        <p:spPr>
          <a:xfrm>
            <a:off x="4808283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7-2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42" name="Alert"/>
          <p:cNvGrpSpPr/>
          <p:nvPr>
            <p:custDataLst>
              <p:tags r:id="rId6"/>
            </p:custDataLst>
          </p:nvPr>
        </p:nvGrpSpPr>
        <p:grpSpPr>
          <a:xfrm>
            <a:off x="6923316" y="4952771"/>
            <a:ext cx="1795311" cy="1111128"/>
            <a:chOff x="595686" y="1261242"/>
            <a:chExt cx="2397404" cy="1003504"/>
          </a:xfrm>
        </p:grpSpPr>
        <p:sp>
          <p:nvSpPr>
            <p:cNvPr id="143" name="Window Body"/>
            <p:cNvSpPr/>
            <p:nvPr>
              <p:custDataLst>
                <p:tags r:id="rId17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4" name="Text"/>
            <p:cNvSpPr txBox="1"/>
            <p:nvPr>
              <p:custDataLst>
                <p:tags r:id="rId18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삭제되었습니다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5" name="Title Bar"/>
            <p:cNvSpPr/>
            <p:nvPr>
              <p:custDataLst>
                <p:tags r:id="rId19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6" name="Close Button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4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49" name="Warning Icon" hidden="1"/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0" name="Error Icon" hidden="1"/>
              <p:cNvSpPr>
                <a:spLocks noChangeAspect="1"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1" name="Question Icon" hidden="1"/>
              <p:cNvSpPr>
                <a:spLocks noChangeAspect="1" noEditPoint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8" name="Button 1"/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2" name="모서리가 둥근 직사각형 151"/>
          <p:cNvSpPr/>
          <p:nvPr/>
        </p:nvSpPr>
        <p:spPr>
          <a:xfrm>
            <a:off x="6784732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7-3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54" name="타원 153"/>
          <p:cNvSpPr/>
          <p:nvPr/>
        </p:nvSpPr>
        <p:spPr bwMode="auto">
          <a:xfrm>
            <a:off x="3251792" y="307013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4086651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9" name="타원 168"/>
          <p:cNvSpPr/>
          <p:nvPr/>
        </p:nvSpPr>
        <p:spPr bwMode="auto">
          <a:xfrm>
            <a:off x="8328383" y="4021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9026507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리스트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pSp>
        <p:nvGrpSpPr>
          <p:cNvPr id="77" name="Alert"/>
          <p:cNvGrpSpPr/>
          <p:nvPr>
            <p:custDataLst>
              <p:tags r:id="rId7"/>
            </p:custDataLst>
          </p:nvPr>
        </p:nvGrpSpPr>
        <p:grpSpPr>
          <a:xfrm>
            <a:off x="2975425" y="4952771"/>
            <a:ext cx="1795311" cy="1111128"/>
            <a:chOff x="595686" y="1261242"/>
            <a:chExt cx="2397404" cy="1003504"/>
          </a:xfrm>
        </p:grpSpPr>
        <p:sp>
          <p:nvSpPr>
            <p:cNvPr id="78" name="Window Body"/>
            <p:cNvSpPr/>
            <p:nvPr>
              <p:custDataLst>
                <p:tags r:id="rId9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Text"/>
            <p:cNvSpPr txBox="1"/>
            <p:nvPr>
              <p:custDataLst>
                <p:tags r:id="rId10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게시글을 삭제하시겠습니까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0" name="Title Bar"/>
            <p:cNvSpPr/>
            <p:nvPr>
              <p:custDataLst>
                <p:tags r:id="rId11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1" name="Close Button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8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84" name="Warning Icon" hidden="1"/>
              <p:cNvSpPr>
                <a:spLocks noChangeAspect="1"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Error Icon" hidden="1"/>
              <p:cNvSpPr>
                <a:spLocks noChangeAspect="1" noEditPoint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6" name="Question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3" name="Button 1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7" name="모서리가 둥근 직사각형 86"/>
          <p:cNvSpPr/>
          <p:nvPr/>
        </p:nvSpPr>
        <p:spPr>
          <a:xfrm>
            <a:off x="2836841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88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3942348" y="5745250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0" name="표 8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83045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567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562805"/>
              </p:ext>
            </p:extLst>
          </p:nvPr>
        </p:nvGraphicFramePr>
        <p:xfrm>
          <a:off x="10072063" y="1102075"/>
          <a:ext cx="2119937" cy="5441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상세페이지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483121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7809321" y="1660252"/>
            <a:ext cx="2139542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상세 페이지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1540376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등록페이지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53" name="표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559651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1908F61-1FA4-CAFC-A4D7-D20FDEA006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771" y="1902444"/>
            <a:ext cx="4391546" cy="4600905"/>
          </a:xfrm>
          <a:prstGeom prst="rect">
            <a:avLst/>
          </a:prstGeom>
        </p:spPr>
      </p:pic>
      <p:sp>
        <p:nvSpPr>
          <p:cNvPr id="56" name="타원 55">
            <a:extLst>
              <a:ext uri="{FF2B5EF4-FFF2-40B4-BE49-F238E27FC236}">
                <a16:creationId xmlns:a16="http://schemas.microsoft.com/office/drawing/2014/main" id="{E8DC4032-971C-97D3-0F7B-FA13C0A0C77B}"/>
              </a:ext>
            </a:extLst>
          </p:cNvPr>
          <p:cNvSpPr/>
          <p:nvPr/>
        </p:nvSpPr>
        <p:spPr bwMode="auto">
          <a:xfrm>
            <a:off x="3433779" y="18662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58014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10072063" y="1102075"/>
          <a:ext cx="2119937" cy="5441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공지사항</a:t>
                      </a:r>
                      <a:r>
                        <a:rPr lang="ko-KR" altLang="en-US" sz="750" baseline="0" dirty="0"/>
                        <a:t>에 올릴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첨부파일 업로드 시 첨부파일명과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미리보기</a:t>
                      </a:r>
                      <a:r>
                        <a:rPr lang="ko-KR" altLang="en-US" sz="750" dirty="0"/>
                        <a:t> 이미지 띄움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공지사항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글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55510"/>
                  </a:ext>
                </a:extLst>
              </a:tr>
              <a:tr h="300148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093917" y="1660252"/>
            <a:ext cx="1846193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등록페이지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89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0" name="표 89"/>
          <p:cNvGraphicFramePr>
            <a:graphicFrameLocks noGrp="1"/>
          </p:cNvGraphicFramePr>
          <p:nvPr/>
        </p:nvGraphicFramePr>
        <p:xfrm>
          <a:off x="2384432" y="2063368"/>
          <a:ext cx="6503005" cy="383516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09:00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516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4" name="Text Box"/>
          <p:cNvSpPr/>
          <p:nvPr/>
        </p:nvSpPr>
        <p:spPr>
          <a:xfrm>
            <a:off x="3397303" y="2795362"/>
            <a:ext cx="5444414" cy="171256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5" name="그룹 94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96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7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071" y="2474376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" name="Link"/>
          <p:cNvSpPr/>
          <p:nvPr/>
        </p:nvSpPr>
        <p:spPr>
          <a:xfrm>
            <a:off x="3397303" y="4962408"/>
            <a:ext cx="447065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Img.jpg</a:t>
            </a:r>
          </a:p>
        </p:txBody>
      </p:sp>
      <p:sp>
        <p:nvSpPr>
          <p:cNvPr id="207" name="타원 206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208" name="타원 207"/>
          <p:cNvSpPr/>
          <p:nvPr/>
        </p:nvSpPr>
        <p:spPr bwMode="auto">
          <a:xfrm>
            <a:off x="2413369" y="53193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215" name="Placeholder"/>
          <p:cNvGrpSpPr>
            <a:grpSpLocks/>
          </p:cNvGrpSpPr>
          <p:nvPr/>
        </p:nvGrpSpPr>
        <p:grpSpPr bwMode="auto">
          <a:xfrm>
            <a:off x="3447181" y="5165460"/>
            <a:ext cx="537197" cy="645945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216" name="Border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7" name="Line 2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Line 1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9" name="타원 218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220" name="타원 219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grpSp>
        <p:nvGrpSpPr>
          <p:cNvPr id="221" name="Alert"/>
          <p:cNvGrpSpPr/>
          <p:nvPr>
            <p:custDataLst>
              <p:tags r:id="rId2"/>
            </p:custDataLst>
          </p:nvPr>
        </p:nvGrpSpPr>
        <p:grpSpPr>
          <a:xfrm>
            <a:off x="6400014" y="5216388"/>
            <a:ext cx="1795311" cy="1111128"/>
            <a:chOff x="595686" y="1261242"/>
            <a:chExt cx="2397404" cy="1003504"/>
          </a:xfrm>
        </p:grpSpPr>
        <p:sp>
          <p:nvSpPr>
            <p:cNvPr id="222" name="Window Body"/>
            <p:cNvSpPr/>
            <p:nvPr>
              <p:custDataLst>
                <p:tags r:id="rId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3" name="Text"/>
            <p:cNvSpPr txBox="1"/>
            <p:nvPr>
              <p:custDataLst>
                <p:tags r:id="rId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4" name="Title Bar"/>
            <p:cNvSpPr/>
            <p:nvPr>
              <p:custDataLst>
                <p:tags r:id="rId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5" name="Close Button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8" name="Warning Icon" hidden="1"/>
              <p:cNvSpPr>
                <a:spLocks noChangeAspect="1" noEditPoint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9" name="Error Icon" hidden="1"/>
              <p:cNvSpPr>
                <a:spLocks noChangeAspect="1" noEditPoint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0" name="Question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7" name="Button 1"/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1" name="모서리가 둥근 직사각형 230"/>
          <p:cNvSpPr/>
          <p:nvPr/>
        </p:nvSpPr>
        <p:spPr>
          <a:xfrm>
            <a:off x="6261430" y="5005866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2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7366937" y="600886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53" name="표 52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458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10632"/>
              </p:ext>
            </p:extLst>
          </p:nvPr>
        </p:nvGraphicFramePr>
        <p:xfrm>
          <a:off x="10072063" y="1102075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모든 부분 수정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공지사항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수정 버튼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창에서 취소 버튼 시 페이지에 머물고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수정 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37605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+mn-ea"/>
                        <a:sym typeface="Wingdings 3" pitchFamily="18" charset="2"/>
                      </a:endParaRPr>
                    </a:p>
                    <a:p>
                      <a:pPr algn="l"/>
                      <a:endParaRPr lang="en-US" altLang="ko-KR" sz="750" baseline="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532568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수정페이지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89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0" name="표 89"/>
          <p:cNvGraphicFramePr>
            <a:graphicFrameLocks noGrp="1"/>
          </p:cNvGraphicFramePr>
          <p:nvPr/>
        </p:nvGraphicFramePr>
        <p:xfrm>
          <a:off x="2384432" y="2063368"/>
          <a:ext cx="6503005" cy="383516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09:00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516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4" name="Text Box"/>
          <p:cNvSpPr/>
          <p:nvPr/>
        </p:nvSpPr>
        <p:spPr>
          <a:xfrm>
            <a:off x="3397303" y="2795362"/>
            <a:ext cx="5444414" cy="171256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5" name="그룹 94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96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7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071" y="2474376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" name="Link"/>
          <p:cNvSpPr/>
          <p:nvPr/>
        </p:nvSpPr>
        <p:spPr>
          <a:xfrm>
            <a:off x="3397303" y="4962408"/>
            <a:ext cx="447065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Img.jpg</a:t>
            </a:r>
          </a:p>
        </p:txBody>
      </p:sp>
      <p:sp>
        <p:nvSpPr>
          <p:cNvPr id="207" name="타원 206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215" name="Placeholder"/>
          <p:cNvGrpSpPr>
            <a:grpSpLocks/>
          </p:cNvGrpSpPr>
          <p:nvPr/>
        </p:nvGrpSpPr>
        <p:grpSpPr bwMode="auto">
          <a:xfrm>
            <a:off x="3447181" y="5165460"/>
            <a:ext cx="537197" cy="645945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216" name="Border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7" name="Line 2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Line 1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9" name="타원 218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220" name="타원 219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grpSp>
        <p:nvGrpSpPr>
          <p:cNvPr id="221" name="Alert"/>
          <p:cNvGrpSpPr/>
          <p:nvPr>
            <p:custDataLst>
              <p:tags r:id="rId2"/>
            </p:custDataLst>
          </p:nvPr>
        </p:nvGrpSpPr>
        <p:grpSpPr>
          <a:xfrm>
            <a:off x="4745877" y="4626584"/>
            <a:ext cx="1795311" cy="1111128"/>
            <a:chOff x="595686" y="1261242"/>
            <a:chExt cx="2397404" cy="1003504"/>
          </a:xfrm>
        </p:grpSpPr>
        <p:sp>
          <p:nvSpPr>
            <p:cNvPr id="222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3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4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5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8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9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0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7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1" name="모서리가 둥근 직사각형 230"/>
          <p:cNvSpPr/>
          <p:nvPr/>
        </p:nvSpPr>
        <p:spPr>
          <a:xfrm>
            <a:off x="4607293" y="4416062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2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5712800" y="5419063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2" name="Alert"/>
          <p:cNvGrpSpPr/>
          <p:nvPr>
            <p:custDataLst>
              <p:tags r:id="rId4"/>
            </p:custDataLst>
          </p:nvPr>
        </p:nvGrpSpPr>
        <p:grpSpPr>
          <a:xfrm>
            <a:off x="6866244" y="4638988"/>
            <a:ext cx="1795311" cy="1111128"/>
            <a:chOff x="595686" y="1261242"/>
            <a:chExt cx="2397404" cy="1003504"/>
          </a:xfrm>
        </p:grpSpPr>
        <p:sp>
          <p:nvSpPr>
            <p:cNvPr id="53" name="Window Body"/>
            <p:cNvSpPr/>
            <p:nvPr>
              <p:custDataLst>
                <p:tags r:id="rId6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Text"/>
            <p:cNvSpPr txBox="1"/>
            <p:nvPr>
              <p:custDataLst>
                <p:tags r:id="rId7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itle Bar"/>
            <p:cNvSpPr/>
            <p:nvPr>
              <p:custDataLst>
                <p:tags r:id="rId8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Close Button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59" name="Warning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0" name="Error Icon" hidden="1"/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Question Icon" hidden="1"/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8" name="Button 1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2" name="모서리가 둥근 직사각형 61"/>
          <p:cNvSpPr/>
          <p:nvPr/>
        </p:nvSpPr>
        <p:spPr>
          <a:xfrm>
            <a:off x="6727660" y="4428466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63" name="Button 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7833167" y="543146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279080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66" name="Breadcrumbs"/>
          <p:cNvSpPr>
            <a:spLocks/>
          </p:cNvSpPr>
          <p:nvPr/>
        </p:nvSpPr>
        <p:spPr bwMode="auto">
          <a:xfrm>
            <a:off x="8093917" y="1660252"/>
            <a:ext cx="1846193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5794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Relative,Relativ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3978</Words>
  <Application>Microsoft Office PowerPoint</Application>
  <PresentationFormat>와이드스크린</PresentationFormat>
  <Paragraphs>1879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Arial</vt:lpstr>
      <vt:lpstr>Noto Sans KR Black</vt:lpstr>
      <vt:lpstr>나눔고딕</vt:lpstr>
      <vt:lpstr>Noto Sans KR</vt:lpstr>
      <vt:lpstr>Segoe UI Semibold</vt:lpstr>
      <vt:lpstr>맑은 고딕</vt:lpstr>
      <vt:lpstr>Segoe UI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 형식</dc:creator>
  <cp:lastModifiedBy>JANG SALLY</cp:lastModifiedBy>
  <cp:revision>103</cp:revision>
  <dcterms:created xsi:type="dcterms:W3CDTF">2022-06-26T06:33:55Z</dcterms:created>
  <dcterms:modified xsi:type="dcterms:W3CDTF">2022-08-07T13:07:49Z</dcterms:modified>
</cp:coreProperties>
</file>

<file path=docProps/thumbnail.jpeg>
</file>